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4" r:id="rId6"/>
    <p:sldId id="261" r:id="rId7"/>
    <p:sldId id="265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>
      <p:cViewPr>
        <p:scale>
          <a:sx n="125" d="100"/>
          <a:sy n="125" d="100"/>
        </p:scale>
        <p:origin x="672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audiu Spiridon" userId="a0de4d6d87afab53" providerId="LiveId" clId="{10BCE69B-661E-497C-A3CC-F509C2D5B5A2}"/>
    <pc:docChg chg="undo custSel addSld delSld modSld sldOrd">
      <pc:chgData name="Claudiu Spiridon" userId="a0de4d6d87afab53" providerId="LiveId" clId="{10BCE69B-661E-497C-A3CC-F509C2D5B5A2}" dt="2023-11-17T11:29:48.660" v="586" actId="20577"/>
      <pc:docMkLst>
        <pc:docMk/>
      </pc:docMkLst>
      <pc:sldChg chg="modSp mod">
        <pc:chgData name="Claudiu Spiridon" userId="a0de4d6d87afab53" providerId="LiveId" clId="{10BCE69B-661E-497C-A3CC-F509C2D5B5A2}" dt="2023-11-17T11:26:02.249" v="2"/>
        <pc:sldMkLst>
          <pc:docMk/>
          <pc:sldMk cId="1478164330" sldId="256"/>
        </pc:sldMkLst>
        <pc:spChg chg="mod">
          <ac:chgData name="Claudiu Spiridon" userId="a0de4d6d87afab53" providerId="LiveId" clId="{10BCE69B-661E-497C-A3CC-F509C2D5B5A2}" dt="2023-11-17T11:26:02.249" v="2"/>
          <ac:spMkLst>
            <pc:docMk/>
            <pc:sldMk cId="1478164330" sldId="256"/>
            <ac:spMk id="2" creationId="{6DFF16B6-0BB7-B5E0-247E-63909F3BB9F1}"/>
          </ac:spMkLst>
        </pc:spChg>
      </pc:sldChg>
      <pc:sldChg chg="modSp mod">
        <pc:chgData name="Claudiu Spiridon" userId="a0de4d6d87afab53" providerId="LiveId" clId="{10BCE69B-661E-497C-A3CC-F509C2D5B5A2}" dt="2023-11-17T11:27:04.262" v="142" actId="1076"/>
        <pc:sldMkLst>
          <pc:docMk/>
          <pc:sldMk cId="1708826543" sldId="257"/>
        </pc:sldMkLst>
        <pc:spChg chg="mod">
          <ac:chgData name="Claudiu Spiridon" userId="a0de4d6d87afab53" providerId="LiveId" clId="{10BCE69B-661E-497C-A3CC-F509C2D5B5A2}" dt="2023-11-17T11:27:04.262" v="142" actId="1076"/>
          <ac:spMkLst>
            <pc:docMk/>
            <pc:sldMk cId="1708826543" sldId="257"/>
            <ac:spMk id="2" creationId="{6DFF16B6-0BB7-B5E0-247E-63909F3BB9F1}"/>
          </ac:spMkLst>
        </pc:spChg>
      </pc:sldChg>
      <pc:sldChg chg="modSp mod">
        <pc:chgData name="Claudiu Spiridon" userId="a0de4d6d87afab53" providerId="LiveId" clId="{10BCE69B-661E-497C-A3CC-F509C2D5B5A2}" dt="2023-11-17T11:28:27.684" v="433" actId="20577"/>
        <pc:sldMkLst>
          <pc:docMk/>
          <pc:sldMk cId="1466831212" sldId="258"/>
        </pc:sldMkLst>
        <pc:spChg chg="mod">
          <ac:chgData name="Claudiu Spiridon" userId="a0de4d6d87afab53" providerId="LiveId" clId="{10BCE69B-661E-497C-A3CC-F509C2D5B5A2}" dt="2023-11-17T11:28:27.684" v="433" actId="20577"/>
          <ac:spMkLst>
            <pc:docMk/>
            <pc:sldMk cId="1466831212" sldId="258"/>
            <ac:spMk id="2" creationId="{6DFF16B6-0BB7-B5E0-247E-63909F3BB9F1}"/>
          </ac:spMkLst>
        </pc:spChg>
      </pc:sldChg>
      <pc:sldChg chg="modSp mod">
        <pc:chgData name="Claudiu Spiridon" userId="a0de4d6d87afab53" providerId="LiveId" clId="{10BCE69B-661E-497C-A3CC-F509C2D5B5A2}" dt="2023-11-17T11:28:21.750" v="424" actId="1076"/>
        <pc:sldMkLst>
          <pc:docMk/>
          <pc:sldMk cId="1128560242" sldId="260"/>
        </pc:sldMkLst>
        <pc:spChg chg="mod">
          <ac:chgData name="Claudiu Spiridon" userId="a0de4d6d87afab53" providerId="LiveId" clId="{10BCE69B-661E-497C-A3CC-F509C2D5B5A2}" dt="2023-11-17T11:28:21.750" v="424" actId="1076"/>
          <ac:spMkLst>
            <pc:docMk/>
            <pc:sldMk cId="1128560242" sldId="260"/>
            <ac:spMk id="2" creationId="{6DFF16B6-0BB7-B5E0-247E-63909F3BB9F1}"/>
          </ac:spMkLst>
        </pc:spChg>
      </pc:sldChg>
      <pc:sldChg chg="modSp mod">
        <pc:chgData name="Claudiu Spiridon" userId="a0de4d6d87afab53" providerId="LiveId" clId="{10BCE69B-661E-497C-A3CC-F509C2D5B5A2}" dt="2023-11-17T11:29:15.160" v="573" actId="1076"/>
        <pc:sldMkLst>
          <pc:docMk/>
          <pc:sldMk cId="3037688676" sldId="261"/>
        </pc:sldMkLst>
        <pc:spChg chg="mod">
          <ac:chgData name="Claudiu Spiridon" userId="a0de4d6d87afab53" providerId="LiveId" clId="{10BCE69B-661E-497C-A3CC-F509C2D5B5A2}" dt="2023-11-17T11:29:15.160" v="573" actId="1076"/>
          <ac:spMkLst>
            <pc:docMk/>
            <pc:sldMk cId="3037688676" sldId="261"/>
            <ac:spMk id="2" creationId="{6DFF16B6-0BB7-B5E0-247E-63909F3BB9F1}"/>
          </ac:spMkLst>
        </pc:spChg>
      </pc:sldChg>
      <pc:sldChg chg="del">
        <pc:chgData name="Claudiu Spiridon" userId="a0de4d6d87afab53" providerId="LiveId" clId="{10BCE69B-661E-497C-A3CC-F509C2D5B5A2}" dt="2023-11-17T11:29:25.864" v="577" actId="47"/>
        <pc:sldMkLst>
          <pc:docMk/>
          <pc:sldMk cId="1305970232" sldId="262"/>
        </pc:sldMkLst>
      </pc:sldChg>
      <pc:sldChg chg="del">
        <pc:chgData name="Claudiu Spiridon" userId="a0de4d6d87afab53" providerId="LiveId" clId="{10BCE69B-661E-497C-A3CC-F509C2D5B5A2}" dt="2023-11-17T11:29:26.745" v="578" actId="47"/>
        <pc:sldMkLst>
          <pc:docMk/>
          <pc:sldMk cId="3038169841" sldId="263"/>
        </pc:sldMkLst>
      </pc:sldChg>
      <pc:sldChg chg="add ord">
        <pc:chgData name="Claudiu Spiridon" userId="a0de4d6d87afab53" providerId="LiveId" clId="{10BCE69B-661E-497C-A3CC-F509C2D5B5A2}" dt="2023-11-17T11:28:31.823" v="436"/>
        <pc:sldMkLst>
          <pc:docMk/>
          <pc:sldMk cId="515289807" sldId="264"/>
        </pc:sldMkLst>
      </pc:sldChg>
      <pc:sldChg chg="modSp add mod ord">
        <pc:chgData name="Claudiu Spiridon" userId="a0de4d6d87afab53" providerId="LiveId" clId="{10BCE69B-661E-497C-A3CC-F509C2D5B5A2}" dt="2023-11-17T11:29:48.660" v="586" actId="20577"/>
        <pc:sldMkLst>
          <pc:docMk/>
          <pc:sldMk cId="2298803986" sldId="265"/>
        </pc:sldMkLst>
        <pc:spChg chg="mod">
          <ac:chgData name="Claudiu Spiridon" userId="a0de4d6d87afab53" providerId="LiveId" clId="{10BCE69B-661E-497C-A3CC-F509C2D5B5A2}" dt="2023-11-17T11:29:48.660" v="586" actId="20577"/>
          <ac:spMkLst>
            <pc:docMk/>
            <pc:sldMk cId="2298803986" sldId="265"/>
            <ac:spMk id="2" creationId="{6DFF16B6-0BB7-B5E0-247E-63909F3BB9F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0357" y="601769"/>
            <a:ext cx="10912928" cy="2914316"/>
          </a:xfrm>
        </p:spPr>
        <p:txBody>
          <a:bodyPr>
            <a:normAutofit/>
          </a:bodyPr>
          <a:lstStyle/>
          <a:p>
            <a:r>
              <a:rPr lang="ro-RO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6. Avraam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2E0D35-C5CE-9CD0-1020-CFD6D8324C3F}"/>
              </a:ext>
            </a:extLst>
          </p:cNvPr>
          <p:cNvSpPr>
            <a:spLocks noGrp="1"/>
          </p:cNvSpPr>
          <p:nvPr/>
        </p:nvSpPr>
        <p:spPr>
          <a:xfrm>
            <a:off x="75799" y="6459934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0099" y="2492043"/>
            <a:ext cx="109020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Sus pe munte Domnul ne cheamă,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Voia Luiza hotărâți să-mplinim,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Suntem exploratori fără teamă,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Căci slujim, ne rugăm, biruim!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CE54169-BDF4-397B-52E1-F61D67E262F1}"/>
              </a:ext>
            </a:extLst>
          </p:cNvPr>
          <p:cNvSpPr>
            <a:spLocks noGrp="1"/>
          </p:cNvSpPr>
          <p:nvPr/>
        </p:nvSpPr>
        <p:spPr>
          <a:xfrm>
            <a:off x="75799" y="6459934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5928" y="2481159"/>
            <a:ext cx="111306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 Domnul va purta de grijă!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Domnul va purta de grijă!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Spuneți mereu, la bine și la greu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 purta de grijă Dumnezeu!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9C30C5-9389-ECC5-8E88-EB24B12C1517}"/>
              </a:ext>
            </a:extLst>
          </p:cNvPr>
          <p:cNvSpPr>
            <a:spLocks noGrp="1"/>
          </p:cNvSpPr>
          <p:nvPr/>
        </p:nvSpPr>
        <p:spPr>
          <a:xfrm>
            <a:off x="75799" y="6459934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05429" y="2432172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Nu vom pune credinței hotare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Dacă ducem povara plângând,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 urcăm ne-nfricați pe cărare,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Trecem prin încercare cântând!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18F9AB-6952-FF7B-B5F9-04AB372347BD}"/>
              </a:ext>
            </a:extLst>
          </p:cNvPr>
          <p:cNvSpPr>
            <a:spLocks noGrp="1"/>
          </p:cNvSpPr>
          <p:nvPr/>
        </p:nvSpPr>
        <p:spPr>
          <a:xfrm>
            <a:off x="75799" y="6459934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5602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5928" y="2481159"/>
            <a:ext cx="111306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 Domnul va purta de grijă!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Domnul va purta de grijă!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Spuneți mereu, la bine și la greu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 purta de grijă Dumnezeu!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FECF1E-72EB-C499-4E50-E2F22EE8DA8A}"/>
              </a:ext>
            </a:extLst>
          </p:cNvPr>
          <p:cNvSpPr>
            <a:spLocks noGrp="1"/>
          </p:cNvSpPr>
          <p:nvPr/>
        </p:nvSpPr>
        <p:spPr>
          <a:xfrm>
            <a:off x="75799" y="6459934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52898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3243" y="2368670"/>
            <a:ext cx="9525000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Nume noi și coroane cu stele,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Universul întreg n-a visat,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grăbim să cântăm printre stele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Domnul grijă mereu ne-a purtat!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E771632-5284-B99D-9659-A3B274943666}"/>
              </a:ext>
            </a:extLst>
          </p:cNvPr>
          <p:cNvSpPr>
            <a:spLocks noGrp="1"/>
          </p:cNvSpPr>
          <p:nvPr/>
        </p:nvSpPr>
        <p:spPr>
          <a:xfrm>
            <a:off x="75799" y="6459934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6886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5928" y="2481159"/>
            <a:ext cx="111306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 Domnul va purta de grijă!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Domnul va purta de grijă!</a:t>
            </a:r>
            <a:br>
              <a:rPr lang="ro-RO" sz="54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Spuneți </a:t>
            </a: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mereu, la bine și la greu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 purta de grijă Dumnezeu!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1E8C288-571E-62BD-5FF3-A3EC4C69D910}"/>
              </a:ext>
            </a:extLst>
          </p:cNvPr>
          <p:cNvSpPr>
            <a:spLocks noGrp="1"/>
          </p:cNvSpPr>
          <p:nvPr/>
        </p:nvSpPr>
        <p:spPr>
          <a:xfrm>
            <a:off x="75799" y="6459934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88039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216</Words>
  <Application>Microsoft Office PowerPoint</Application>
  <PresentationFormat>Widescreen</PresentationFormat>
  <Paragraphs>14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6. Avraam</vt:lpstr>
      <vt:lpstr>1. Sus pe munte Domnul ne cheamă, Voia Luiza hotărâți să-mplinim, Suntem exploratori fără teamă, Căci slujim, ne rugăm, biruim!</vt:lpstr>
      <vt:lpstr>Ref: Domnul va purta de grijă! Domnul va purta de grijă! Spuneți mereu, la bine și la greu Va purta de grijă Dumnezeu!</vt:lpstr>
      <vt:lpstr>2. Nu vom pune credinței hotare Dacă ducem povara plângând, Dar urcăm ne-nfricați pe cărare, Trecem prin încercare cântând!</vt:lpstr>
      <vt:lpstr>Ref: Domnul va purta de grijă! Domnul va purta de grijă! Spuneți mereu, la bine și la greu Va purta de grijă Dumnezeu!</vt:lpstr>
      <vt:lpstr>3. Nume noi și coroane cu stele, Universul întreg n-a visat, Ne grăbim să cântăm printre stele Domnul grijă mereu ne-a purtat!</vt:lpstr>
      <vt:lpstr>Ref: Domnul va purta de grijă! Domnul va purta de grijă! Spuneți mereu, la bine și la greu Va purta de grijă Dumnezeu!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7</cp:revision>
  <dcterms:created xsi:type="dcterms:W3CDTF">2023-11-17T07:57:38Z</dcterms:created>
  <dcterms:modified xsi:type="dcterms:W3CDTF">2023-11-23T15:17:33Z</dcterms:modified>
</cp:coreProperties>
</file>