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0" r:id="rId5"/>
    <p:sldId id="268" r:id="rId6"/>
    <p:sldId id="264" r:id="rId7"/>
    <p:sldId id="270" r:id="rId8"/>
    <p:sldId id="271"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9" autoAdjust="0"/>
    <p:restoredTop sz="94660"/>
  </p:normalViewPr>
  <p:slideViewPr>
    <p:cSldViewPr snapToGrid="0">
      <p:cViewPr>
        <p:scale>
          <a:sx n="100" d="100"/>
          <a:sy n="100" d="100"/>
        </p:scale>
        <p:origin x="1632" y="8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laudiu Spiridon" userId="a0de4d6d87afab53" providerId="LiveId" clId="{A5609C66-C5B5-4897-B817-E18ABB8FFCC8}"/>
    <pc:docChg chg="custSel addSld delSld modSld sldOrd">
      <pc:chgData name="Claudiu Spiridon" userId="a0de4d6d87afab53" providerId="LiveId" clId="{A5609C66-C5B5-4897-B817-E18ABB8FFCC8}" dt="2023-11-17T12:36:52.505" v="600" actId="20577"/>
      <pc:docMkLst>
        <pc:docMk/>
      </pc:docMkLst>
      <pc:sldChg chg="modSp mod">
        <pc:chgData name="Claudiu Spiridon" userId="a0de4d6d87afab53" providerId="LiveId" clId="{A5609C66-C5B5-4897-B817-E18ABB8FFCC8}" dt="2023-11-17T12:23:48.169" v="1" actId="1076"/>
        <pc:sldMkLst>
          <pc:docMk/>
          <pc:sldMk cId="1478164330" sldId="256"/>
        </pc:sldMkLst>
        <pc:spChg chg="mod">
          <ac:chgData name="Claudiu Spiridon" userId="a0de4d6d87afab53" providerId="LiveId" clId="{A5609C66-C5B5-4897-B817-E18ABB8FFCC8}" dt="2023-11-17T12:23:48.169" v="1" actId="1076"/>
          <ac:spMkLst>
            <pc:docMk/>
            <pc:sldMk cId="1478164330" sldId="256"/>
            <ac:spMk id="2" creationId="{6DFF16B6-0BB7-B5E0-247E-63909F3BB9F1}"/>
          </ac:spMkLst>
        </pc:spChg>
      </pc:sldChg>
      <pc:sldChg chg="modSp mod">
        <pc:chgData name="Claudiu Spiridon" userId="a0de4d6d87afab53" providerId="LiveId" clId="{A5609C66-C5B5-4897-B817-E18ABB8FFCC8}" dt="2023-11-17T12:24:22.024" v="127" actId="20577"/>
        <pc:sldMkLst>
          <pc:docMk/>
          <pc:sldMk cId="1708826543" sldId="257"/>
        </pc:sldMkLst>
        <pc:spChg chg="mod">
          <ac:chgData name="Claudiu Spiridon" userId="a0de4d6d87afab53" providerId="LiveId" clId="{A5609C66-C5B5-4897-B817-E18ABB8FFCC8}" dt="2023-11-17T12:24:22.024" v="127" actId="20577"/>
          <ac:spMkLst>
            <pc:docMk/>
            <pc:sldMk cId="1708826543" sldId="257"/>
            <ac:spMk id="2" creationId="{6DFF16B6-0BB7-B5E0-247E-63909F3BB9F1}"/>
          </ac:spMkLst>
        </pc:spChg>
      </pc:sldChg>
      <pc:sldChg chg="modSp mod">
        <pc:chgData name="Claudiu Spiridon" userId="a0de4d6d87afab53" providerId="LiveId" clId="{A5609C66-C5B5-4897-B817-E18ABB8FFCC8}" dt="2023-11-17T12:24:54.784" v="254" actId="20577"/>
        <pc:sldMkLst>
          <pc:docMk/>
          <pc:sldMk cId="1466831212" sldId="258"/>
        </pc:sldMkLst>
        <pc:spChg chg="mod">
          <ac:chgData name="Claudiu Spiridon" userId="a0de4d6d87afab53" providerId="LiveId" clId="{A5609C66-C5B5-4897-B817-E18ABB8FFCC8}" dt="2023-11-17T12:24:54.784" v="254" actId="20577"/>
          <ac:spMkLst>
            <pc:docMk/>
            <pc:sldMk cId="1466831212" sldId="258"/>
            <ac:spMk id="2" creationId="{6DFF16B6-0BB7-B5E0-247E-63909F3BB9F1}"/>
          </ac:spMkLst>
        </pc:spChg>
      </pc:sldChg>
      <pc:sldChg chg="modSp mod">
        <pc:chgData name="Claudiu Spiridon" userId="a0de4d6d87afab53" providerId="LiveId" clId="{A5609C66-C5B5-4897-B817-E18ABB8FFCC8}" dt="2023-11-17T12:25:54.372" v="538" actId="1076"/>
        <pc:sldMkLst>
          <pc:docMk/>
          <pc:sldMk cId="1128560242" sldId="260"/>
        </pc:sldMkLst>
        <pc:spChg chg="mod">
          <ac:chgData name="Claudiu Spiridon" userId="a0de4d6d87afab53" providerId="LiveId" clId="{A5609C66-C5B5-4897-B817-E18ABB8FFCC8}" dt="2023-11-17T12:25:54.372" v="538" actId="1076"/>
          <ac:spMkLst>
            <pc:docMk/>
            <pc:sldMk cId="1128560242" sldId="260"/>
            <ac:spMk id="2" creationId="{6DFF16B6-0BB7-B5E0-247E-63909F3BB9F1}"/>
          </ac:spMkLst>
        </pc:spChg>
      </pc:sldChg>
      <pc:sldChg chg="modSp mod">
        <pc:chgData name="Claudiu Spiridon" userId="a0de4d6d87afab53" providerId="LiveId" clId="{A5609C66-C5B5-4897-B817-E18ABB8FFCC8}" dt="2023-11-17T12:26:33.709" v="556" actId="20577"/>
        <pc:sldMkLst>
          <pc:docMk/>
          <pc:sldMk cId="515289807" sldId="264"/>
        </pc:sldMkLst>
        <pc:spChg chg="mod">
          <ac:chgData name="Claudiu Spiridon" userId="a0de4d6d87afab53" providerId="LiveId" clId="{A5609C66-C5B5-4897-B817-E18ABB8FFCC8}" dt="2023-11-17T12:26:33.709" v="556" actId="20577"/>
          <ac:spMkLst>
            <pc:docMk/>
            <pc:sldMk cId="515289807" sldId="264"/>
            <ac:spMk id="2" creationId="{6DFF16B6-0BB7-B5E0-247E-63909F3BB9F1}"/>
          </ac:spMkLst>
        </pc:spChg>
      </pc:sldChg>
      <pc:sldChg chg="modSp mod">
        <pc:chgData name="Claudiu Spiridon" userId="a0de4d6d87afab53" providerId="LiveId" clId="{A5609C66-C5B5-4897-B817-E18ABB8FFCC8}" dt="2023-11-17T12:26:19.618" v="547" actId="20577"/>
        <pc:sldMkLst>
          <pc:docMk/>
          <pc:sldMk cId="1758817901" sldId="268"/>
        </pc:sldMkLst>
        <pc:spChg chg="mod">
          <ac:chgData name="Claudiu Spiridon" userId="a0de4d6d87afab53" providerId="LiveId" clId="{A5609C66-C5B5-4897-B817-E18ABB8FFCC8}" dt="2023-11-17T12:26:19.618" v="547" actId="20577"/>
          <ac:spMkLst>
            <pc:docMk/>
            <pc:sldMk cId="1758817901" sldId="268"/>
            <ac:spMk id="2" creationId="{6DFF16B6-0BB7-B5E0-247E-63909F3BB9F1}"/>
          </ac:spMkLst>
        </pc:spChg>
      </pc:sldChg>
      <pc:sldChg chg="del">
        <pc:chgData name="Claudiu Spiridon" userId="a0de4d6d87afab53" providerId="LiveId" clId="{A5609C66-C5B5-4897-B817-E18ABB8FFCC8}" dt="2023-11-17T12:36:26.605" v="587" actId="47"/>
        <pc:sldMkLst>
          <pc:docMk/>
          <pc:sldMk cId="2603810521" sldId="269"/>
        </pc:sldMkLst>
      </pc:sldChg>
      <pc:sldChg chg="modSp add mod ord">
        <pc:chgData name="Claudiu Spiridon" userId="a0de4d6d87afab53" providerId="LiveId" clId="{A5609C66-C5B5-4897-B817-E18ABB8FFCC8}" dt="2023-11-17T12:34:46.210" v="583" actId="20577"/>
        <pc:sldMkLst>
          <pc:docMk/>
          <pc:sldMk cId="2770197150" sldId="270"/>
        </pc:sldMkLst>
        <pc:spChg chg="mod">
          <ac:chgData name="Claudiu Spiridon" userId="a0de4d6d87afab53" providerId="LiveId" clId="{A5609C66-C5B5-4897-B817-E18ABB8FFCC8}" dt="2023-11-17T12:34:46.210" v="583" actId="20577"/>
          <ac:spMkLst>
            <pc:docMk/>
            <pc:sldMk cId="2770197150" sldId="270"/>
            <ac:spMk id="2" creationId="{6DFF16B6-0BB7-B5E0-247E-63909F3BB9F1}"/>
          </ac:spMkLst>
        </pc:spChg>
      </pc:sldChg>
      <pc:sldChg chg="modSp add mod ord">
        <pc:chgData name="Claudiu Spiridon" userId="a0de4d6d87afab53" providerId="LiveId" clId="{A5609C66-C5B5-4897-B817-E18ABB8FFCC8}" dt="2023-11-17T12:36:52.505" v="600" actId="20577"/>
        <pc:sldMkLst>
          <pc:docMk/>
          <pc:sldMk cId="3263611240" sldId="271"/>
        </pc:sldMkLst>
        <pc:spChg chg="mod">
          <ac:chgData name="Claudiu Spiridon" userId="a0de4d6d87afab53" providerId="LiveId" clId="{A5609C66-C5B5-4897-B817-E18ABB8FFCC8}" dt="2023-11-17T12:36:52.505" v="600" actId="20577"/>
          <ac:spMkLst>
            <pc:docMk/>
            <pc:sldMk cId="3263611240" sldId="271"/>
            <ac:spMk id="2" creationId="{6DFF16B6-0BB7-B5E0-247E-63909F3BB9F1}"/>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D2CA02-0248-2BF2-5BFE-10E8CADAD1C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2DF4198-6B66-AE9F-23ED-4057CFCF8AD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E23B510-93AB-3DEB-15C0-DD13B9550651}"/>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5" name="Footer Placeholder 4">
            <a:extLst>
              <a:ext uri="{FF2B5EF4-FFF2-40B4-BE49-F238E27FC236}">
                <a16:creationId xmlns:a16="http://schemas.microsoft.com/office/drawing/2014/main" id="{C42F4534-B92E-FD23-D3D3-F9027A000C8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494AE8A-EA97-2310-C945-1940DD6AF9CB}"/>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41935294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99FB96-484A-8BD6-BF9E-664AB7E6912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335462D-786C-A25C-9115-4E946D64170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D96ECA6-6BA5-9E1D-F072-AB8F1188AA91}"/>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5" name="Footer Placeholder 4">
            <a:extLst>
              <a:ext uri="{FF2B5EF4-FFF2-40B4-BE49-F238E27FC236}">
                <a16:creationId xmlns:a16="http://schemas.microsoft.com/office/drawing/2014/main" id="{49755541-51DE-5711-C6E7-832C50A1E8A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9B6B118-0038-32FE-757D-AD8261DA96A2}"/>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40308824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CDFC42F-2342-8B20-BB7D-53110B2B7CB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5D3C936-2D02-5BC1-FD58-0912CAC03A6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B96A1EC-0A09-F620-8643-577933F87564}"/>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5" name="Footer Placeholder 4">
            <a:extLst>
              <a:ext uri="{FF2B5EF4-FFF2-40B4-BE49-F238E27FC236}">
                <a16:creationId xmlns:a16="http://schemas.microsoft.com/office/drawing/2014/main" id="{462F7D27-02EB-CCF7-5B22-26640CF920B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91534AC-25D4-11CD-0E59-C1209BA0AEC3}"/>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33166591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240578-EAF7-5085-DB43-20A7780BAD0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DA63F98-FAD0-E0EF-404D-2D75155499D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2026479-E71F-F1BB-8FB4-E850E68BFC73}"/>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5" name="Footer Placeholder 4">
            <a:extLst>
              <a:ext uri="{FF2B5EF4-FFF2-40B4-BE49-F238E27FC236}">
                <a16:creationId xmlns:a16="http://schemas.microsoft.com/office/drawing/2014/main" id="{59945F04-AEFA-C37F-9AF1-B0E331F3FEE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2AF8BEF-7785-96BE-E3CF-2F9AFC2EDB21}"/>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37175094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DE29D3-F8A5-0DFB-C63C-F325E4BC2ED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515D727-13A0-CF63-89D8-E40E8CE5094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FB11A26-8D71-FB48-F632-FDA44AA553CD}"/>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5" name="Footer Placeholder 4">
            <a:extLst>
              <a:ext uri="{FF2B5EF4-FFF2-40B4-BE49-F238E27FC236}">
                <a16:creationId xmlns:a16="http://schemas.microsoft.com/office/drawing/2014/main" id="{B428FE12-E166-51C5-EF9A-DB29E0563CD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3481F4-1DC7-985A-E7E8-570A310F475E}"/>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24320433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761DD1-BB4B-25FF-5AE1-EBA47343FC6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6CB3105-4D4E-7251-138E-7265C53A330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EA2262D-768E-E797-BF00-35A0B676D40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CE30F0B-8CE3-2AF1-A369-38C6D4AB931D}"/>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6" name="Footer Placeholder 5">
            <a:extLst>
              <a:ext uri="{FF2B5EF4-FFF2-40B4-BE49-F238E27FC236}">
                <a16:creationId xmlns:a16="http://schemas.microsoft.com/office/drawing/2014/main" id="{4D421454-06BA-BA8E-DEB9-D3528ED21F7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FE8E524-CC18-991F-C9C0-36A88C543F0F}"/>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29997603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5EBC93-6052-76FE-48ED-8254EEE1476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14119EB-B661-2F1B-CF6B-AC0438D7AEB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95FE75C-34B7-E342-361E-B49365B98FB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E89C0CE-51DC-C62F-7341-82E329E3A1C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8FB3BF7-1D31-4CA6-4132-50333430FEC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E6D8BA8-3305-7C91-3801-FACE83DFCAA0}"/>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8" name="Footer Placeholder 7">
            <a:extLst>
              <a:ext uri="{FF2B5EF4-FFF2-40B4-BE49-F238E27FC236}">
                <a16:creationId xmlns:a16="http://schemas.microsoft.com/office/drawing/2014/main" id="{1F363866-1A07-51E3-6F20-322A8520A5B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2DA61D9-6ECE-58A2-82C9-FEF77D125417}"/>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3464178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270146-15B6-3703-5E92-39ED62F9014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821779A-F538-6FD9-1DA8-4A75B63426E4}"/>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4" name="Footer Placeholder 3">
            <a:extLst>
              <a:ext uri="{FF2B5EF4-FFF2-40B4-BE49-F238E27FC236}">
                <a16:creationId xmlns:a16="http://schemas.microsoft.com/office/drawing/2014/main" id="{EE6B1255-E806-EAF5-3B33-C965DECFBEF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702A0D7-C0E4-A5A0-B53F-3A057F5FDBA7}"/>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8652296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EF5D99E-5AD1-9751-9AF8-127B2CE61D46}"/>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3" name="Footer Placeholder 2">
            <a:extLst>
              <a:ext uri="{FF2B5EF4-FFF2-40B4-BE49-F238E27FC236}">
                <a16:creationId xmlns:a16="http://schemas.microsoft.com/office/drawing/2014/main" id="{14B22A79-E4F1-137D-D1BE-D7FF424DD3C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46C662B-F641-28ED-054A-5F9CB268FD30}"/>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27782695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6A2489-5410-5C69-B80B-4F3BD3FC877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1C35528-F161-1BA6-CD82-5300A5D422C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4A5A80C-173E-FCF5-4507-28722100EB3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E047238-43EE-ED85-F672-BC50F0ED288B}"/>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6" name="Footer Placeholder 5">
            <a:extLst>
              <a:ext uri="{FF2B5EF4-FFF2-40B4-BE49-F238E27FC236}">
                <a16:creationId xmlns:a16="http://schemas.microsoft.com/office/drawing/2014/main" id="{9B1F5AFA-2333-3344-77B2-5F2F21C9747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F3E3FA7-B306-47B5-8DCE-83EA8F93F59F}"/>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23882517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377275-8B14-D34E-B46E-F795C087728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3150646-CC9B-ADB8-70DA-ABE4C1D9C76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930779E-1305-76B1-785D-B8499B988F4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E407188-016A-7661-5A3A-290C64A37F9D}"/>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6" name="Footer Placeholder 5">
            <a:extLst>
              <a:ext uri="{FF2B5EF4-FFF2-40B4-BE49-F238E27FC236}">
                <a16:creationId xmlns:a16="http://schemas.microsoft.com/office/drawing/2014/main" id="{92EAC0D7-CE69-969A-BB1F-CA43897261B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35D1010-F792-C22B-87A4-92A947013B4F}"/>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32907330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F7180B0-E390-C2A2-EECF-D14558A0A6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735A599-8F2D-A71F-9B11-FFC5C4388B2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E78630-EE76-14E3-7E97-B3D8DB71C5F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900E47C-597B-4EDD-8A80-64D9FF818619}" type="datetimeFigureOut">
              <a:rPr lang="en-US" smtClean="0"/>
              <a:t>11/23/2023</a:t>
            </a:fld>
            <a:endParaRPr lang="en-US"/>
          </a:p>
        </p:txBody>
      </p:sp>
      <p:sp>
        <p:nvSpPr>
          <p:cNvPr id="5" name="Footer Placeholder 4">
            <a:extLst>
              <a:ext uri="{FF2B5EF4-FFF2-40B4-BE49-F238E27FC236}">
                <a16:creationId xmlns:a16="http://schemas.microsoft.com/office/drawing/2014/main" id="{F1BAF10E-DF2D-71D8-B6B4-1ED7827B45B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7B6AD3B-EF7B-5181-B263-C3E1C8DA149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7F07EC9-641B-4BA1-8910-C3DD48B5AAA4}" type="slidenum">
              <a:rPr lang="en-US" smtClean="0"/>
              <a:t>‹#›</a:t>
            </a:fld>
            <a:endParaRPr lang="en-US"/>
          </a:p>
        </p:txBody>
      </p:sp>
    </p:spTree>
    <p:extLst>
      <p:ext uri="{BB962C8B-B14F-4D97-AF65-F5344CB8AC3E}">
        <p14:creationId xmlns:p14="http://schemas.microsoft.com/office/powerpoint/2010/main" val="17457347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FF16B6-0BB7-B5E0-247E-63909F3BB9F1}"/>
              </a:ext>
            </a:extLst>
          </p:cNvPr>
          <p:cNvSpPr>
            <a:spLocks noGrp="1"/>
          </p:cNvSpPr>
          <p:nvPr>
            <p:ph type="ctrTitle"/>
          </p:nvPr>
        </p:nvSpPr>
        <p:spPr>
          <a:xfrm>
            <a:off x="760568" y="1472053"/>
            <a:ext cx="10912928" cy="2914316"/>
          </a:xfrm>
        </p:spPr>
        <p:txBody>
          <a:bodyPr>
            <a:normAutofit/>
          </a:bodyPr>
          <a:lstStyle/>
          <a:p>
            <a:r>
              <a:rPr lang="en-US" sz="8000" b="1" dirty="0">
                <a:solidFill>
                  <a:schemeClr val="bg1"/>
                </a:solidFill>
                <a:latin typeface="Calibri" panose="020F0502020204030204" pitchFamily="34" charset="0"/>
                <a:cs typeface="Calibri" panose="020F0502020204030204" pitchFamily="34" charset="0"/>
              </a:rPr>
              <a:t>9. </a:t>
            </a:r>
            <a:r>
              <a:rPr lang="en-US" sz="8000" b="1" dirty="0" err="1">
                <a:solidFill>
                  <a:schemeClr val="bg1"/>
                </a:solidFill>
                <a:latin typeface="Calibri" panose="020F0502020204030204" pitchFamily="34" charset="0"/>
                <a:cs typeface="Calibri" panose="020F0502020204030204" pitchFamily="34" charset="0"/>
              </a:rPr>
              <a:t>Când</a:t>
            </a:r>
            <a:r>
              <a:rPr lang="en-US" sz="8000" b="1" dirty="0">
                <a:solidFill>
                  <a:schemeClr val="bg1"/>
                </a:solidFill>
                <a:latin typeface="Calibri" panose="020F0502020204030204" pitchFamily="34" charset="0"/>
                <a:cs typeface="Calibri" panose="020F0502020204030204" pitchFamily="34" charset="0"/>
              </a:rPr>
              <a:t> </a:t>
            </a:r>
            <a:r>
              <a:rPr lang="en-US" sz="8000" b="1" dirty="0" err="1">
                <a:solidFill>
                  <a:schemeClr val="bg1"/>
                </a:solidFill>
                <a:latin typeface="Calibri" panose="020F0502020204030204" pitchFamily="34" charset="0"/>
                <a:cs typeface="Calibri" panose="020F0502020204030204" pitchFamily="34" charset="0"/>
              </a:rPr>
              <a:t>mergi</a:t>
            </a:r>
            <a:r>
              <a:rPr lang="en-US" sz="8000" b="1" dirty="0">
                <a:solidFill>
                  <a:schemeClr val="bg1"/>
                </a:solidFill>
                <a:latin typeface="Calibri" panose="020F0502020204030204" pitchFamily="34" charset="0"/>
                <a:cs typeface="Calibri" panose="020F0502020204030204" pitchFamily="34" charset="0"/>
              </a:rPr>
              <a:t> </a:t>
            </a:r>
            <a:r>
              <a:rPr lang="en-US" sz="8000" b="1" dirty="0" err="1">
                <a:solidFill>
                  <a:schemeClr val="bg1"/>
                </a:solidFill>
                <a:latin typeface="Calibri" panose="020F0502020204030204" pitchFamily="34" charset="0"/>
                <a:cs typeface="Calibri" panose="020F0502020204030204" pitchFamily="34" charset="0"/>
              </a:rPr>
              <a:t>seara</a:t>
            </a:r>
            <a:r>
              <a:rPr lang="en-US" sz="8000" b="1" dirty="0">
                <a:solidFill>
                  <a:schemeClr val="bg1"/>
                </a:solidFill>
                <a:latin typeface="Calibri" panose="020F0502020204030204" pitchFamily="34" charset="0"/>
                <a:cs typeface="Calibri" panose="020F0502020204030204" pitchFamily="34" charset="0"/>
              </a:rPr>
              <a:t> la </a:t>
            </a:r>
            <a:r>
              <a:rPr lang="en-US" sz="8000" b="1" dirty="0" err="1">
                <a:solidFill>
                  <a:schemeClr val="bg1"/>
                </a:solidFill>
                <a:latin typeface="Calibri" panose="020F0502020204030204" pitchFamily="34" charset="0"/>
                <a:cs typeface="Calibri" panose="020F0502020204030204" pitchFamily="34" charset="0"/>
              </a:rPr>
              <a:t>culcare</a:t>
            </a:r>
            <a:endParaRPr lang="en-US" sz="8000" b="1" dirty="0">
              <a:solidFill>
                <a:schemeClr val="bg1"/>
              </a:solidFill>
              <a:latin typeface="Calibri" panose="020F0502020204030204" pitchFamily="34" charset="0"/>
              <a:cs typeface="Calibri" panose="020F0502020204030204" pitchFamily="34" charset="0"/>
            </a:endParaRPr>
          </a:p>
        </p:txBody>
      </p:sp>
      <p:sp>
        <p:nvSpPr>
          <p:cNvPr id="3" name="Subtitle 2">
            <a:extLst>
              <a:ext uri="{FF2B5EF4-FFF2-40B4-BE49-F238E27FC236}">
                <a16:creationId xmlns:a16="http://schemas.microsoft.com/office/drawing/2014/main" id="{0F2E0D35-C5CE-9CD0-1020-CFD6D8324C3F}"/>
              </a:ext>
            </a:extLst>
          </p:cNvPr>
          <p:cNvSpPr>
            <a:spLocks noGrp="1"/>
          </p:cNvSpPr>
          <p:nvPr/>
        </p:nvSpPr>
        <p:spPr>
          <a:xfrm>
            <a:off x="149822" y="6331482"/>
            <a:ext cx="3140242" cy="356351"/>
          </a:xfrm>
          <a:prstGeom prst="rect">
            <a:avLst/>
          </a:prstGeom>
        </p:spPr>
        <p:txBody>
          <a:bodyPr vert="horz" lIns="91440" tIns="45720" rIns="91440" bIns="45720" rtlCol="0">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o-RO" sz="1600" dirty="0">
                <a:solidFill>
                  <a:schemeClr val="bg1"/>
                </a:solidFill>
              </a:rPr>
              <a:t>www.vinosacantam.ro</a:t>
            </a:r>
            <a:endParaRPr lang="en-US" sz="1600" dirty="0">
              <a:solidFill>
                <a:schemeClr val="bg1"/>
              </a:solidFill>
            </a:endParaRPr>
          </a:p>
        </p:txBody>
      </p:sp>
    </p:spTree>
    <p:extLst>
      <p:ext uri="{BB962C8B-B14F-4D97-AF65-F5344CB8AC3E}">
        <p14:creationId xmlns:p14="http://schemas.microsoft.com/office/powerpoint/2010/main" val="14781643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FF16B6-0BB7-B5E0-247E-63909F3BB9F1}"/>
              </a:ext>
            </a:extLst>
          </p:cNvPr>
          <p:cNvSpPr>
            <a:spLocks noGrp="1"/>
          </p:cNvSpPr>
          <p:nvPr>
            <p:ph type="ctrTitle"/>
          </p:nvPr>
        </p:nvSpPr>
        <p:spPr>
          <a:xfrm>
            <a:off x="800099" y="2492043"/>
            <a:ext cx="10902043" cy="2387600"/>
          </a:xfrm>
        </p:spPr>
        <p:txBody>
          <a:bodyPr>
            <a:normAutofit fontScale="90000"/>
          </a:bodyPr>
          <a:lstStyle/>
          <a:p>
            <a:r>
              <a:rPr lang="ro-RO" sz="5400" b="1" dirty="0">
                <a:solidFill>
                  <a:schemeClr val="bg1"/>
                </a:solidFill>
                <a:latin typeface="Calibri" panose="020F0502020204030204" pitchFamily="34" charset="0"/>
                <a:cs typeface="Calibri" panose="020F0502020204030204" pitchFamily="34" charset="0"/>
              </a:rPr>
              <a:t>1. Când mergi seara la culcare,</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Să-ți pui o mână sub obraz</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Și să te-ndrebi cu-ngrijorare,</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Ce-am făcut eu oare azi?</a:t>
            </a:r>
            <a:endParaRPr lang="en-US" sz="5400" b="1" dirty="0">
              <a:solidFill>
                <a:schemeClr val="bg1"/>
              </a:solidFill>
              <a:latin typeface="Calibri" panose="020F0502020204030204" pitchFamily="34" charset="0"/>
              <a:cs typeface="Calibri" panose="020F0502020204030204" pitchFamily="34" charset="0"/>
            </a:endParaRPr>
          </a:p>
        </p:txBody>
      </p:sp>
      <p:sp>
        <p:nvSpPr>
          <p:cNvPr id="3" name="Subtitle 2">
            <a:extLst>
              <a:ext uri="{FF2B5EF4-FFF2-40B4-BE49-F238E27FC236}">
                <a16:creationId xmlns:a16="http://schemas.microsoft.com/office/drawing/2014/main" id="{6ACE1CA1-40B3-5398-1D1E-E39D9D1D09DB}"/>
              </a:ext>
            </a:extLst>
          </p:cNvPr>
          <p:cNvSpPr>
            <a:spLocks noGrp="1"/>
          </p:cNvSpPr>
          <p:nvPr/>
        </p:nvSpPr>
        <p:spPr>
          <a:xfrm>
            <a:off x="149822" y="6331482"/>
            <a:ext cx="3140242" cy="356351"/>
          </a:xfrm>
          <a:prstGeom prst="rect">
            <a:avLst/>
          </a:prstGeom>
        </p:spPr>
        <p:txBody>
          <a:bodyPr vert="horz" lIns="91440" tIns="45720" rIns="91440" bIns="45720" rtlCol="0">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o-RO" sz="1600" dirty="0">
                <a:solidFill>
                  <a:schemeClr val="bg1"/>
                </a:solidFill>
              </a:rPr>
              <a:t>www.vinosacantam.ro</a:t>
            </a:r>
            <a:endParaRPr lang="en-US" sz="1600" dirty="0">
              <a:solidFill>
                <a:schemeClr val="bg1"/>
              </a:solidFill>
            </a:endParaRPr>
          </a:p>
        </p:txBody>
      </p:sp>
    </p:spTree>
    <p:extLst>
      <p:ext uri="{BB962C8B-B14F-4D97-AF65-F5344CB8AC3E}">
        <p14:creationId xmlns:p14="http://schemas.microsoft.com/office/powerpoint/2010/main" val="17088265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FF16B6-0BB7-B5E0-247E-63909F3BB9F1}"/>
              </a:ext>
            </a:extLst>
          </p:cNvPr>
          <p:cNvSpPr>
            <a:spLocks noGrp="1"/>
          </p:cNvSpPr>
          <p:nvPr>
            <p:ph type="ctrTitle"/>
          </p:nvPr>
        </p:nvSpPr>
        <p:spPr>
          <a:xfrm>
            <a:off x="625928" y="2481159"/>
            <a:ext cx="11130643" cy="2387600"/>
          </a:xfrm>
        </p:spPr>
        <p:txBody>
          <a:bodyPr>
            <a:normAutofit fontScale="90000"/>
          </a:bodyPr>
          <a:lstStyle/>
          <a:p>
            <a:r>
              <a:rPr lang="ro-RO" sz="5400" b="1" dirty="0">
                <a:solidFill>
                  <a:schemeClr val="bg1"/>
                </a:solidFill>
                <a:latin typeface="Calibri" panose="020F0502020204030204" pitchFamily="34" charset="0"/>
                <a:cs typeface="Calibri" panose="020F0502020204030204" pitchFamily="34" charset="0"/>
              </a:rPr>
              <a:t>Câte lucruri minunate, </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Sau câte oare ai greșit</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Frumos învață de la toate,</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Să fii în viață fericit!</a:t>
            </a:r>
            <a:endParaRPr lang="en-US" sz="5400" b="1" dirty="0">
              <a:solidFill>
                <a:schemeClr val="bg1"/>
              </a:solidFill>
              <a:latin typeface="Calibri" panose="020F0502020204030204" pitchFamily="34" charset="0"/>
              <a:cs typeface="Calibri" panose="020F0502020204030204" pitchFamily="34" charset="0"/>
            </a:endParaRPr>
          </a:p>
        </p:txBody>
      </p:sp>
      <p:sp>
        <p:nvSpPr>
          <p:cNvPr id="3" name="Subtitle 2">
            <a:extLst>
              <a:ext uri="{FF2B5EF4-FFF2-40B4-BE49-F238E27FC236}">
                <a16:creationId xmlns:a16="http://schemas.microsoft.com/office/drawing/2014/main" id="{4E85C22B-4E23-301F-5296-3E28AC009054}"/>
              </a:ext>
            </a:extLst>
          </p:cNvPr>
          <p:cNvSpPr>
            <a:spLocks noGrp="1"/>
          </p:cNvSpPr>
          <p:nvPr/>
        </p:nvSpPr>
        <p:spPr>
          <a:xfrm>
            <a:off x="149822" y="6331482"/>
            <a:ext cx="3140242" cy="356351"/>
          </a:xfrm>
          <a:prstGeom prst="rect">
            <a:avLst/>
          </a:prstGeom>
        </p:spPr>
        <p:txBody>
          <a:bodyPr vert="horz" lIns="91440" tIns="45720" rIns="91440" bIns="45720" rtlCol="0">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o-RO" sz="1600" dirty="0">
                <a:solidFill>
                  <a:schemeClr val="bg1"/>
                </a:solidFill>
              </a:rPr>
              <a:t>www.vinosacantam.ro</a:t>
            </a:r>
            <a:endParaRPr lang="en-US" sz="1600" dirty="0">
              <a:solidFill>
                <a:schemeClr val="bg1"/>
              </a:solidFill>
            </a:endParaRPr>
          </a:p>
        </p:txBody>
      </p:sp>
    </p:spTree>
    <p:extLst>
      <p:ext uri="{BB962C8B-B14F-4D97-AF65-F5344CB8AC3E}">
        <p14:creationId xmlns:p14="http://schemas.microsoft.com/office/powerpoint/2010/main" val="14668312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FF16B6-0BB7-B5E0-247E-63909F3BB9F1}"/>
              </a:ext>
            </a:extLst>
          </p:cNvPr>
          <p:cNvSpPr>
            <a:spLocks noGrp="1"/>
          </p:cNvSpPr>
          <p:nvPr>
            <p:ph type="ctrTitle"/>
          </p:nvPr>
        </p:nvSpPr>
        <p:spPr>
          <a:xfrm>
            <a:off x="625642" y="3830986"/>
            <a:ext cx="11293642" cy="2387600"/>
          </a:xfrm>
        </p:spPr>
        <p:txBody>
          <a:bodyPr>
            <a:normAutofit fontScale="90000"/>
          </a:bodyPr>
          <a:lstStyle/>
          <a:p>
            <a:r>
              <a:rPr lang="ro-RO" sz="5400" b="1" dirty="0">
                <a:solidFill>
                  <a:schemeClr val="bg1"/>
                </a:solidFill>
                <a:latin typeface="Calibri" panose="020F0502020204030204" pitchFamily="34" charset="0"/>
                <a:cs typeface="Calibri" panose="020F0502020204030204" pitchFamily="34" charset="0"/>
              </a:rPr>
              <a:t>Ref: Învată de la mica lăcrămioară</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Să răspândești plăcut parfum mereu,</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Învață de la vântul care zboară</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Să te înalți deasupra norilor la greu.</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Învață de la munți statornicia,</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Învață cum să fii de neclintit,</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Învață de la păsări bucuria</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De a trăi în orice clipă fericit!</a:t>
            </a:r>
            <a:endParaRPr lang="en-US" sz="5400" b="1" dirty="0">
              <a:solidFill>
                <a:schemeClr val="bg1"/>
              </a:solidFill>
              <a:latin typeface="Calibri" panose="020F0502020204030204" pitchFamily="34" charset="0"/>
              <a:cs typeface="Calibri" panose="020F0502020204030204" pitchFamily="34" charset="0"/>
            </a:endParaRPr>
          </a:p>
        </p:txBody>
      </p:sp>
      <p:sp>
        <p:nvSpPr>
          <p:cNvPr id="3" name="Subtitle 2">
            <a:extLst>
              <a:ext uri="{FF2B5EF4-FFF2-40B4-BE49-F238E27FC236}">
                <a16:creationId xmlns:a16="http://schemas.microsoft.com/office/drawing/2014/main" id="{A601B870-826C-CE83-55C7-C5E74FE816A9}"/>
              </a:ext>
            </a:extLst>
          </p:cNvPr>
          <p:cNvSpPr>
            <a:spLocks noGrp="1"/>
          </p:cNvSpPr>
          <p:nvPr/>
        </p:nvSpPr>
        <p:spPr>
          <a:xfrm>
            <a:off x="149822" y="6331482"/>
            <a:ext cx="3140242" cy="356351"/>
          </a:xfrm>
          <a:prstGeom prst="rect">
            <a:avLst/>
          </a:prstGeom>
        </p:spPr>
        <p:txBody>
          <a:bodyPr vert="horz" lIns="91440" tIns="45720" rIns="91440" bIns="45720" rtlCol="0">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o-RO" sz="1600" dirty="0">
                <a:solidFill>
                  <a:schemeClr val="bg1"/>
                </a:solidFill>
              </a:rPr>
              <a:t>www.vinosacantam.ro</a:t>
            </a:r>
            <a:endParaRPr lang="en-US" sz="1600" dirty="0">
              <a:solidFill>
                <a:schemeClr val="bg1"/>
              </a:solidFill>
            </a:endParaRPr>
          </a:p>
        </p:txBody>
      </p:sp>
    </p:spTree>
    <p:extLst>
      <p:ext uri="{BB962C8B-B14F-4D97-AF65-F5344CB8AC3E}">
        <p14:creationId xmlns:p14="http://schemas.microsoft.com/office/powerpoint/2010/main" val="11285602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FF16B6-0BB7-B5E0-247E-63909F3BB9F1}"/>
              </a:ext>
            </a:extLst>
          </p:cNvPr>
          <p:cNvSpPr>
            <a:spLocks noGrp="1"/>
          </p:cNvSpPr>
          <p:nvPr>
            <p:ph type="ctrTitle"/>
          </p:nvPr>
        </p:nvSpPr>
        <p:spPr>
          <a:xfrm>
            <a:off x="625928" y="2481159"/>
            <a:ext cx="11130643" cy="2387600"/>
          </a:xfrm>
        </p:spPr>
        <p:txBody>
          <a:bodyPr>
            <a:normAutofit fontScale="90000"/>
          </a:bodyPr>
          <a:lstStyle/>
          <a:p>
            <a:r>
              <a:rPr lang="ro-RO" sz="5400" b="1" dirty="0">
                <a:solidFill>
                  <a:schemeClr val="bg1"/>
                </a:solidFill>
                <a:latin typeface="Calibri" panose="020F0502020204030204" pitchFamily="34" charset="0"/>
                <a:cs typeface="Calibri" panose="020F0502020204030204" pitchFamily="34" charset="0"/>
              </a:rPr>
              <a:t>2. Câte sunt în jurul nostru,</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În toate-o lecție găsim,</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Și ce e rău în ce e bine</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Putem schimba dacă dorim.</a:t>
            </a:r>
            <a:endParaRPr lang="en-US" sz="5400" b="1" dirty="0">
              <a:solidFill>
                <a:schemeClr val="bg1"/>
              </a:solidFill>
              <a:latin typeface="Calibri" panose="020F0502020204030204" pitchFamily="34" charset="0"/>
              <a:cs typeface="Calibri" panose="020F0502020204030204" pitchFamily="34" charset="0"/>
            </a:endParaRPr>
          </a:p>
        </p:txBody>
      </p:sp>
      <p:sp>
        <p:nvSpPr>
          <p:cNvPr id="3" name="Subtitle 2">
            <a:extLst>
              <a:ext uri="{FF2B5EF4-FFF2-40B4-BE49-F238E27FC236}">
                <a16:creationId xmlns:a16="http://schemas.microsoft.com/office/drawing/2014/main" id="{F3B0F120-A9A2-07BB-B65E-C3D2A2A867F7}"/>
              </a:ext>
            </a:extLst>
          </p:cNvPr>
          <p:cNvSpPr>
            <a:spLocks noGrp="1"/>
          </p:cNvSpPr>
          <p:nvPr/>
        </p:nvSpPr>
        <p:spPr>
          <a:xfrm>
            <a:off x="149822" y="6331482"/>
            <a:ext cx="3140242" cy="356351"/>
          </a:xfrm>
          <a:prstGeom prst="rect">
            <a:avLst/>
          </a:prstGeom>
        </p:spPr>
        <p:txBody>
          <a:bodyPr vert="horz" lIns="91440" tIns="45720" rIns="91440" bIns="45720" rtlCol="0">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o-RO" sz="1600" dirty="0">
                <a:solidFill>
                  <a:schemeClr val="bg1"/>
                </a:solidFill>
              </a:rPr>
              <a:t>www.vinosacantam.ro</a:t>
            </a:r>
            <a:endParaRPr lang="en-US" sz="1600" dirty="0">
              <a:solidFill>
                <a:schemeClr val="bg1"/>
              </a:solidFill>
            </a:endParaRPr>
          </a:p>
        </p:txBody>
      </p:sp>
    </p:spTree>
    <p:extLst>
      <p:ext uri="{BB962C8B-B14F-4D97-AF65-F5344CB8AC3E}">
        <p14:creationId xmlns:p14="http://schemas.microsoft.com/office/powerpoint/2010/main" val="17588179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FF16B6-0BB7-B5E0-247E-63909F3BB9F1}"/>
              </a:ext>
            </a:extLst>
          </p:cNvPr>
          <p:cNvSpPr>
            <a:spLocks noGrp="1"/>
          </p:cNvSpPr>
          <p:nvPr>
            <p:ph type="ctrTitle"/>
          </p:nvPr>
        </p:nvSpPr>
        <p:spPr>
          <a:xfrm>
            <a:off x="625928" y="2481159"/>
            <a:ext cx="11130643" cy="2387600"/>
          </a:xfrm>
        </p:spPr>
        <p:txBody>
          <a:bodyPr>
            <a:normAutofit fontScale="90000"/>
          </a:bodyPr>
          <a:lstStyle/>
          <a:p>
            <a:r>
              <a:rPr lang="ro-RO" sz="5400" b="1" dirty="0">
                <a:solidFill>
                  <a:schemeClr val="bg1"/>
                </a:solidFill>
                <a:latin typeface="Calibri" panose="020F0502020204030204" pitchFamily="34" charset="0"/>
                <a:cs typeface="Calibri" panose="020F0502020204030204" pitchFamily="34" charset="0"/>
              </a:rPr>
              <a:t>Viața nu e o poveste,</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Cu zâne bune sau cu zmei,</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E o cărare către creste,</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Poți fi învingător de vrei!</a:t>
            </a:r>
            <a:endParaRPr lang="en-US" sz="5400" b="1" dirty="0">
              <a:solidFill>
                <a:schemeClr val="bg1"/>
              </a:solidFill>
              <a:latin typeface="Calibri" panose="020F0502020204030204" pitchFamily="34" charset="0"/>
              <a:cs typeface="Calibri" panose="020F0502020204030204" pitchFamily="34" charset="0"/>
            </a:endParaRPr>
          </a:p>
        </p:txBody>
      </p:sp>
      <p:sp>
        <p:nvSpPr>
          <p:cNvPr id="3" name="Subtitle 2">
            <a:extLst>
              <a:ext uri="{FF2B5EF4-FFF2-40B4-BE49-F238E27FC236}">
                <a16:creationId xmlns:a16="http://schemas.microsoft.com/office/drawing/2014/main" id="{DBC89BA0-3E47-BB2C-C4E9-D489FE55683D}"/>
              </a:ext>
            </a:extLst>
          </p:cNvPr>
          <p:cNvSpPr>
            <a:spLocks noGrp="1"/>
          </p:cNvSpPr>
          <p:nvPr/>
        </p:nvSpPr>
        <p:spPr>
          <a:xfrm>
            <a:off x="149822" y="6331482"/>
            <a:ext cx="3140242" cy="356351"/>
          </a:xfrm>
          <a:prstGeom prst="rect">
            <a:avLst/>
          </a:prstGeom>
        </p:spPr>
        <p:txBody>
          <a:bodyPr vert="horz" lIns="91440" tIns="45720" rIns="91440" bIns="45720" rtlCol="0">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o-RO" sz="1600" dirty="0">
                <a:solidFill>
                  <a:schemeClr val="bg1"/>
                </a:solidFill>
              </a:rPr>
              <a:t>www.vinosacantam.ro</a:t>
            </a:r>
            <a:endParaRPr lang="en-US" sz="1600" dirty="0">
              <a:solidFill>
                <a:schemeClr val="bg1"/>
              </a:solidFill>
            </a:endParaRPr>
          </a:p>
        </p:txBody>
      </p:sp>
    </p:spTree>
    <p:extLst>
      <p:ext uri="{BB962C8B-B14F-4D97-AF65-F5344CB8AC3E}">
        <p14:creationId xmlns:p14="http://schemas.microsoft.com/office/powerpoint/2010/main" val="5152898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FF16B6-0BB7-B5E0-247E-63909F3BB9F1}"/>
              </a:ext>
            </a:extLst>
          </p:cNvPr>
          <p:cNvSpPr>
            <a:spLocks noGrp="1"/>
          </p:cNvSpPr>
          <p:nvPr>
            <p:ph type="ctrTitle"/>
          </p:nvPr>
        </p:nvSpPr>
        <p:spPr>
          <a:xfrm>
            <a:off x="625642" y="3830986"/>
            <a:ext cx="11293642" cy="2387600"/>
          </a:xfrm>
        </p:spPr>
        <p:txBody>
          <a:bodyPr>
            <a:normAutofit fontScale="90000"/>
          </a:bodyPr>
          <a:lstStyle/>
          <a:p>
            <a:r>
              <a:rPr lang="ro-RO" sz="5400" b="1" dirty="0">
                <a:solidFill>
                  <a:schemeClr val="bg1"/>
                </a:solidFill>
                <a:latin typeface="Calibri" panose="020F0502020204030204" pitchFamily="34" charset="0"/>
                <a:cs typeface="Calibri" panose="020F0502020204030204" pitchFamily="34" charset="0"/>
              </a:rPr>
              <a:t>Ref: Învață de la fulgii de zăpadă</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Să fii curat în fiecare zi,</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Învață de la ghiocelul</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Care deasupra ierbii se ridică, orice ar fi.</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Învață de la păsări călătoare</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Spre țintă să te îndrepți mereu frumos,</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Să crezi în biruința ta de mâine</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Și, mai presus de toate, să fii credincios.</a:t>
            </a:r>
            <a:endParaRPr lang="en-US" sz="5400" b="1" dirty="0">
              <a:solidFill>
                <a:schemeClr val="bg1"/>
              </a:solidFill>
              <a:latin typeface="Calibri" panose="020F0502020204030204" pitchFamily="34" charset="0"/>
              <a:cs typeface="Calibri" panose="020F0502020204030204" pitchFamily="34" charset="0"/>
            </a:endParaRPr>
          </a:p>
        </p:txBody>
      </p:sp>
      <p:sp>
        <p:nvSpPr>
          <p:cNvPr id="3" name="Subtitle 2">
            <a:extLst>
              <a:ext uri="{FF2B5EF4-FFF2-40B4-BE49-F238E27FC236}">
                <a16:creationId xmlns:a16="http://schemas.microsoft.com/office/drawing/2014/main" id="{53718DF3-D5AC-2C45-7C2A-F38583781EE5}"/>
              </a:ext>
            </a:extLst>
          </p:cNvPr>
          <p:cNvSpPr>
            <a:spLocks noGrp="1"/>
          </p:cNvSpPr>
          <p:nvPr/>
        </p:nvSpPr>
        <p:spPr>
          <a:xfrm>
            <a:off x="149822" y="6331482"/>
            <a:ext cx="3140242" cy="356351"/>
          </a:xfrm>
          <a:prstGeom prst="rect">
            <a:avLst/>
          </a:prstGeom>
        </p:spPr>
        <p:txBody>
          <a:bodyPr vert="horz" lIns="91440" tIns="45720" rIns="91440" bIns="45720" rtlCol="0">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o-RO" sz="1600" dirty="0">
                <a:solidFill>
                  <a:schemeClr val="bg1"/>
                </a:solidFill>
              </a:rPr>
              <a:t>www.vinosacantam.ro</a:t>
            </a:r>
            <a:endParaRPr lang="en-US" sz="1600" dirty="0">
              <a:solidFill>
                <a:schemeClr val="bg1"/>
              </a:solidFill>
            </a:endParaRPr>
          </a:p>
        </p:txBody>
      </p:sp>
    </p:spTree>
    <p:extLst>
      <p:ext uri="{BB962C8B-B14F-4D97-AF65-F5344CB8AC3E}">
        <p14:creationId xmlns:p14="http://schemas.microsoft.com/office/powerpoint/2010/main" val="27701971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FF16B6-0BB7-B5E0-247E-63909F3BB9F1}"/>
              </a:ext>
            </a:extLst>
          </p:cNvPr>
          <p:cNvSpPr>
            <a:spLocks noGrp="1"/>
          </p:cNvSpPr>
          <p:nvPr>
            <p:ph type="ctrTitle"/>
          </p:nvPr>
        </p:nvSpPr>
        <p:spPr>
          <a:xfrm>
            <a:off x="625642" y="3830986"/>
            <a:ext cx="11293642" cy="2387600"/>
          </a:xfrm>
        </p:spPr>
        <p:txBody>
          <a:bodyPr>
            <a:normAutofit fontScale="90000"/>
          </a:bodyPr>
          <a:lstStyle/>
          <a:p>
            <a:r>
              <a:rPr lang="ro-RO" sz="5400" b="1" dirty="0">
                <a:solidFill>
                  <a:schemeClr val="bg1"/>
                </a:solidFill>
                <a:latin typeface="Calibri" panose="020F0502020204030204" pitchFamily="34" charset="0"/>
                <a:cs typeface="Calibri" panose="020F0502020204030204" pitchFamily="34" charset="0"/>
              </a:rPr>
              <a:t>Ref: Învată de la mica lăcrămioară</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Să răspândești plăcut parfum mereu,</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Învață de la vântul care zboară</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Să te înalți deasupra norilor la greu.</a:t>
            </a:r>
            <a:br>
              <a:rPr lang="ro-RO" sz="5400" b="1" dirty="0">
                <a:solidFill>
                  <a:schemeClr val="bg1"/>
                </a:solidFill>
                <a:latin typeface="Calibri" panose="020F0502020204030204" pitchFamily="34" charset="0"/>
                <a:cs typeface="Calibri" panose="020F0502020204030204" pitchFamily="34" charset="0"/>
              </a:rPr>
            </a:br>
            <a:r>
              <a:rPr lang="ro-RO" sz="5400" b="1">
                <a:solidFill>
                  <a:schemeClr val="bg1"/>
                </a:solidFill>
                <a:latin typeface="Calibri" panose="020F0502020204030204" pitchFamily="34" charset="0"/>
                <a:cs typeface="Calibri" panose="020F0502020204030204" pitchFamily="34" charset="0"/>
              </a:rPr>
              <a:t>Învață de la păsări călătoare</a:t>
            </a:r>
            <a:br>
              <a:rPr lang="ro-RO" sz="5400" b="1">
                <a:solidFill>
                  <a:schemeClr val="bg1"/>
                </a:solidFill>
                <a:latin typeface="Calibri" panose="020F0502020204030204" pitchFamily="34" charset="0"/>
                <a:cs typeface="Calibri" panose="020F0502020204030204" pitchFamily="34" charset="0"/>
              </a:rPr>
            </a:br>
            <a:r>
              <a:rPr lang="ro-RO" sz="5400" b="1">
                <a:solidFill>
                  <a:schemeClr val="bg1"/>
                </a:solidFill>
                <a:latin typeface="Calibri" panose="020F0502020204030204" pitchFamily="34" charset="0"/>
                <a:cs typeface="Calibri" panose="020F0502020204030204" pitchFamily="34" charset="0"/>
              </a:rPr>
              <a:t>Spre țintă să te-ndrepți mereu frumos,</a:t>
            </a:r>
            <a:br>
              <a:rPr lang="ro-RO" sz="5400" b="1">
                <a:solidFill>
                  <a:schemeClr val="bg1"/>
                </a:solidFill>
                <a:latin typeface="Calibri" panose="020F0502020204030204" pitchFamily="34" charset="0"/>
                <a:cs typeface="Calibri" panose="020F0502020204030204" pitchFamily="34" charset="0"/>
              </a:rPr>
            </a:br>
            <a:r>
              <a:rPr lang="ro-RO" sz="5400" b="1">
                <a:solidFill>
                  <a:schemeClr val="bg1"/>
                </a:solidFill>
                <a:latin typeface="Calibri" panose="020F0502020204030204" pitchFamily="34" charset="0"/>
                <a:cs typeface="Calibri" panose="020F0502020204030204" pitchFamily="34" charset="0"/>
              </a:rPr>
              <a:t>Să crezi în biruința ta de mâine</a:t>
            </a:r>
            <a:br>
              <a:rPr lang="ro-RO" sz="5400" b="1">
                <a:solidFill>
                  <a:schemeClr val="bg1"/>
                </a:solidFill>
                <a:latin typeface="Calibri" panose="020F0502020204030204" pitchFamily="34" charset="0"/>
                <a:cs typeface="Calibri" panose="020F0502020204030204" pitchFamily="34" charset="0"/>
              </a:rPr>
            </a:br>
            <a:r>
              <a:rPr lang="ro-RO" sz="5400" b="1">
                <a:solidFill>
                  <a:schemeClr val="bg1"/>
                </a:solidFill>
                <a:latin typeface="Calibri" panose="020F0502020204030204" pitchFamily="34" charset="0"/>
                <a:cs typeface="Calibri" panose="020F0502020204030204" pitchFamily="34" charset="0"/>
              </a:rPr>
              <a:t>Și, mai presus de toate, să fii credincios.</a:t>
            </a:r>
            <a:endParaRPr lang="en-US" sz="5400" b="1" dirty="0">
              <a:solidFill>
                <a:schemeClr val="bg1"/>
              </a:solidFill>
              <a:latin typeface="Calibri" panose="020F0502020204030204" pitchFamily="34" charset="0"/>
              <a:cs typeface="Calibri" panose="020F0502020204030204" pitchFamily="34" charset="0"/>
            </a:endParaRPr>
          </a:p>
        </p:txBody>
      </p:sp>
      <p:sp>
        <p:nvSpPr>
          <p:cNvPr id="3" name="Subtitle 2">
            <a:extLst>
              <a:ext uri="{FF2B5EF4-FFF2-40B4-BE49-F238E27FC236}">
                <a16:creationId xmlns:a16="http://schemas.microsoft.com/office/drawing/2014/main" id="{C737B2AE-3384-D5C2-D606-93F1C7CC8199}"/>
              </a:ext>
            </a:extLst>
          </p:cNvPr>
          <p:cNvSpPr>
            <a:spLocks noGrp="1"/>
          </p:cNvSpPr>
          <p:nvPr/>
        </p:nvSpPr>
        <p:spPr>
          <a:xfrm>
            <a:off x="149822" y="6424011"/>
            <a:ext cx="3140242" cy="356351"/>
          </a:xfrm>
          <a:prstGeom prst="rect">
            <a:avLst/>
          </a:prstGeom>
        </p:spPr>
        <p:txBody>
          <a:bodyPr vert="horz" lIns="91440" tIns="45720" rIns="91440" bIns="45720" rtlCol="0">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o-RO" sz="1600" dirty="0">
                <a:solidFill>
                  <a:schemeClr val="bg1"/>
                </a:solidFill>
              </a:rPr>
              <a:t>www.vinosacantam.ro</a:t>
            </a:r>
            <a:endParaRPr lang="en-US" sz="1600" dirty="0">
              <a:solidFill>
                <a:schemeClr val="bg1"/>
              </a:solidFill>
            </a:endParaRPr>
          </a:p>
        </p:txBody>
      </p:sp>
    </p:spTree>
    <p:extLst>
      <p:ext uri="{BB962C8B-B14F-4D97-AF65-F5344CB8AC3E}">
        <p14:creationId xmlns:p14="http://schemas.microsoft.com/office/powerpoint/2010/main" val="326361124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TotalTime>
  <Words>347</Words>
  <Application>Microsoft Office PowerPoint</Application>
  <PresentationFormat>Widescreen</PresentationFormat>
  <Paragraphs>16</Paragraphs>
  <Slides>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Calibri</vt:lpstr>
      <vt:lpstr>Calibri Light</vt:lpstr>
      <vt:lpstr>Office Theme</vt:lpstr>
      <vt:lpstr>9. Când mergi seara la culcare</vt:lpstr>
      <vt:lpstr>1. Când mergi seara la culcare, Să-ți pui o mână sub obraz Și să te-ndrebi cu-ngrijorare, Ce-am făcut eu oare azi?</vt:lpstr>
      <vt:lpstr>Câte lucruri minunate,  Sau câte oare ai greșit Frumos învață de la toate, Să fii în viață fericit!</vt:lpstr>
      <vt:lpstr>Ref: Învată de la mica lăcrămioară Să răspândești plăcut parfum mereu, Învață de la vântul care zboară Să te înalți deasupra norilor la greu. Învață de la munți statornicia, Învață cum să fii de neclintit, Învață de la păsări bucuria De a trăi în orice clipă fericit!</vt:lpstr>
      <vt:lpstr>2. Câte sunt în jurul nostru, În toate-o lecție găsim, Și ce e rău în ce e bine Putem schimba dacă dorim.</vt:lpstr>
      <vt:lpstr>Viața nu e o poveste, Cu zâne bune sau cu zmei, E o cărare către creste, Poți fi învingător de vrei!</vt:lpstr>
      <vt:lpstr>Ref: Învață de la fulgii de zăpadă Să fii curat în fiecare zi, Învață de la ghiocelul Care deasupra ierbii se ridică, orice ar fi. Învață de la păsări călătoare Spre țintă să te îndrepți mereu frumos, Să crezi în biruința ta de mâine Și, mai presus de toate, să fii credincios.</vt:lpstr>
      <vt:lpstr>Ref: Învată de la mica lăcrămioară Să răspândești plăcut parfum mereu, Învață de la vântul care zboară Să te înalți deasupra norilor la greu. Învață de la păsări călătoare Spre țintă să te-ndrepți mereu frumos, Să crezi în biruința ta de mâine Și, mai presus de toate, să fii credincios.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 Aleargă</dc:title>
  <dc:creator>Claudiu Spiridon</dc:creator>
  <cp:lastModifiedBy>Claudiu Spiridon</cp:lastModifiedBy>
  <cp:revision>11</cp:revision>
  <dcterms:created xsi:type="dcterms:W3CDTF">2023-11-17T07:57:38Z</dcterms:created>
  <dcterms:modified xsi:type="dcterms:W3CDTF">2023-11-23T15:19:05Z</dcterms:modified>
</cp:coreProperties>
</file>