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82" r:id="rId5"/>
    <p:sldId id="286" r:id="rId6"/>
    <p:sldId id="283" r:id="rId7"/>
    <p:sldId id="28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>
        <p:scale>
          <a:sx n="100" d="100"/>
          <a:sy n="100" d="100"/>
        </p:scale>
        <p:origin x="174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nl-NL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93. Tu, Estera...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9842AAA-6CC4-1F5D-D639-A5B07B438AC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0075" y="2661559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Unde este cu adevărat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soție pentru Împărat,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Peste tot să caute-au pornit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la urmă, iată, au găsit.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3C9496-6DE7-EC01-3C1E-E987CDE7519C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603502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Tu, Estera, ești frumoasă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Și-nțeleaptă mai presus.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rămâi așa toată viața ta,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Credincioasă-n veci doar lui Isus.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C04D2D-A0C1-17A7-655C-26E65BC8218C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416626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Cu credință și cu gând curat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intrat la marele-mpărat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Și, riscând cu Domnu-n acel ceas,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 exemplu nouă ne-a rămas.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2E2C5D-ED4E-07E8-CB42-13A3A1963E50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603502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Tu, Estera, ești frumoasă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Și-nțeleaptă mai presus.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rămâi așa toată viața ta,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Credincioasă-n veci doar lui Isus.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F88404-69E0-FB64-B2C9-1EC97CA16E74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965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603502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Domnul dă tărie tuturor,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Încercări... ne este ajutor.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 Estera vrem mereu să fim,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 exemplu, să nu șovăim.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2DBE1B-FCC6-9BAA-AA68-0C967BC1B06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138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603502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Tu, Estera, ești frumoasă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Și-nțeleaptă mai presus.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rămâi așa toată viața ta,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Credincioasă-n veci doar lui Isus.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E6CACC-F777-7830-1E21-8F7646CC286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332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</TotalTime>
  <Words>215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93. Tu, Estera...</vt:lpstr>
      <vt:lpstr>1. Unde este cu adevărat O soție pentru Împărat, Peste tot să caute-au pornit Și la urmă, iată, au găsit.</vt:lpstr>
      <vt:lpstr>Ref: Tu, Estera, ești frumoasă Și-nțeleaptă mai presus. Să rămâi așa toată viața ta, Credincioasă-n veci doar lui Isus.</vt:lpstr>
      <vt:lpstr>2. Cu credință și cu gând curat A intrat la marele-mpărat Și, riscând cu Domnu-n acel ceas, Un exemplu nouă ne-a rămas.</vt:lpstr>
      <vt:lpstr>Ref: Tu, Estera, ești frumoasă Și-nțeleaptă mai presus. Să rămâi așa toată viața ta, Credincioasă-n veci doar lui Isus.</vt:lpstr>
      <vt:lpstr>3. Domnul dă tărie tuturor, Încercări... ne este ajutor. Ca Estera vrem mereu să fim, Un exemplu, să nu șovăim.</vt:lpstr>
      <vt:lpstr>Ref: Tu, Estera, ești frumoasă Și-nțeleaptă mai presus. Să rămâi așa toată viața ta, Credincioasă-n veci doar lui Isus.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340</cp:revision>
  <dcterms:created xsi:type="dcterms:W3CDTF">2023-11-17T07:57:38Z</dcterms:created>
  <dcterms:modified xsi:type="dcterms:W3CDTF">2023-11-23T15:37:31Z</dcterms:modified>
</cp:coreProperties>
</file>