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66" r:id="rId6"/>
    <p:sldId id="283" r:id="rId7"/>
    <p:sldId id="28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163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38. Estera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122608" y="640224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2" y="2324461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Când se aude-un cântec minunat,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Armonii cerești m-au înconjurat,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Sunt din nou uimit de Isus cel iubit,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planul Său mă cheamă neîncetat.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4AB230-DC5E-459B-E57D-FE8EDA79372E}"/>
              </a:ext>
            </a:extLst>
          </p:cNvPr>
          <p:cNvSpPr>
            <a:spLocks noGrp="1"/>
          </p:cNvSpPr>
          <p:nvPr/>
        </p:nvSpPr>
        <p:spPr>
          <a:xfrm>
            <a:off x="122608" y="640224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9102" y="2999377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Da, a venit de-acum și rândul meu,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 Estera trec peste orice greu,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Este vremea mea,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Isus va vechea,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Sunt gata orișicând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pot cânta!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7E6F89-3A69-33CD-E959-A56D027820A4}"/>
              </a:ext>
            </a:extLst>
          </p:cNvPr>
          <p:cNvSpPr>
            <a:spLocks noGrp="1"/>
          </p:cNvSpPr>
          <p:nvPr/>
        </p:nvSpPr>
        <p:spPr>
          <a:xfrm>
            <a:off x="122608" y="640224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846" y="3123303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Este rândul meu să lucrez și 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Până când ajung să-L întâlnesc pe Domnul meu.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Sunt explorator,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Printre stele zbor,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Vreau să fiu în veșnicii El biruitor!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C6249C-E87A-2C06-A380-BF8446641C03}"/>
              </a:ext>
            </a:extLst>
          </p:cNvPr>
          <p:cNvSpPr>
            <a:spLocks noGrp="1"/>
          </p:cNvSpPr>
          <p:nvPr/>
        </p:nvSpPr>
        <p:spPr>
          <a:xfrm>
            <a:off x="122608" y="640224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7376" y="2706553"/>
            <a:ext cx="10902043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Doamne voi cânta pentru slava Ta,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Numai Tu ești cântul meu și bucuria mea,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 ești pacea mea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lumina mea.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6F85EB-2BC5-A652-F8E7-A78FF1CD1081}"/>
              </a:ext>
            </a:extLst>
          </p:cNvPr>
          <p:cNvSpPr>
            <a:spLocks noGrp="1"/>
          </p:cNvSpPr>
          <p:nvPr/>
        </p:nvSpPr>
        <p:spPr>
          <a:xfrm>
            <a:off x="122608" y="640224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656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846" y="3123303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Este rândul meu să lucrez și 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Până când ajung să-L întâlnesc pe Domnul meu.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Sunt explorator,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Printre stele zbor,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Vreau să fiu în veșnicii El biruitor!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BEE4CF-CC31-44D6-DCA6-240AA3A516D1}"/>
              </a:ext>
            </a:extLst>
          </p:cNvPr>
          <p:cNvSpPr>
            <a:spLocks noGrp="1"/>
          </p:cNvSpPr>
          <p:nvPr/>
        </p:nvSpPr>
        <p:spPr>
          <a:xfrm>
            <a:off x="122608" y="640224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310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8262" y="3229067"/>
            <a:ext cx="10902043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Doamne voi cânta pentru slava Ta,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Numai Tu ești cântul meu și bucuria mea,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 ești pacea mea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lumina mea.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Este rândul meu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lucrez și eu.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38D88E-4AF8-1BC0-EE87-EC6B8682C4F1}"/>
              </a:ext>
            </a:extLst>
          </p:cNvPr>
          <p:cNvSpPr>
            <a:spLocks noGrp="1"/>
          </p:cNvSpPr>
          <p:nvPr/>
        </p:nvSpPr>
        <p:spPr>
          <a:xfrm>
            <a:off x="122608" y="640224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0348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249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38. Estera</vt:lpstr>
      <vt:lpstr>1. Când se aude-un cântec minunat, Armonii cerești m-au înconjurat, Sunt din nou uimit de Isus cel iubit, În planul Său mă cheamă neîncetat.</vt:lpstr>
      <vt:lpstr>2. Da, a venit de-acum și rândul meu, ca Estera trec peste orice greu, Este vremea mea, Dar Isus va vechea, Sunt gata orișicând  Să pot cânta!</vt:lpstr>
      <vt:lpstr>Este rândul meu să lucrez și eu, Până când ajung să-L întâlnesc pe Domnul meu. Sunt explorator, Printre stele zbor, Vreau să fiu în veșnicii El biruitor! </vt:lpstr>
      <vt:lpstr>Doamne voi cânta pentru slava Ta, Numai Tu ești cântul meu și bucuria mea, Tu ești pacea mea Și lumina mea. </vt:lpstr>
      <vt:lpstr>Este rândul meu să lucrez și eu, Până când ajung să-L întâlnesc pe Domnul meu. Sunt explorator, Printre stele zbor, Vreau să fiu în veșnicii El biruitor! </vt:lpstr>
      <vt:lpstr>Doamne voi cânta pentru slava Ta, Numai Tu ești cântul meu și bucuria mea, Tu ești pacea mea Și lumina mea. Este rândul meu Să lucrez și eu.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100</cp:revision>
  <dcterms:created xsi:type="dcterms:W3CDTF">2023-11-17T07:57:38Z</dcterms:created>
  <dcterms:modified xsi:type="dcterms:W3CDTF">2023-11-23T15:27:40Z</dcterms:modified>
</cp:coreProperties>
</file>