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73" r:id="rId6"/>
    <p:sldId id="271" r:id="rId7"/>
    <p:sldId id="27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100" d="100"/>
          <a:sy n="100" d="100"/>
        </p:scale>
        <p:origin x="163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ro-RO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32. Doamne, Îți mulțumesc!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89951" y="63913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4849" y="2716349"/>
            <a:ext cx="10902043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Doamne Îți mulțumesc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 m-ai strigat pe nume,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M-ai căutat cu dor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Printre mulțimi de lume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M-ai ridicat, la pieptul Tău, Isuse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Îți voi cânta, versuri nespuse!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3BFE32B-8901-32DC-EC6D-4ADE5ABBFE94}"/>
              </a:ext>
            </a:extLst>
          </p:cNvPr>
          <p:cNvSpPr>
            <a:spLocks noGrp="1"/>
          </p:cNvSpPr>
          <p:nvPr/>
        </p:nvSpPr>
        <p:spPr>
          <a:xfrm>
            <a:off x="89951" y="63913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5235" y="3966946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Îți mulțumim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Fiindcă ne-ai ales să fim ai tăi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Ne-ai dat un nume și azi vrem a spune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 mult Te iubim!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Vrem să fim sclipiri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a lumii noapte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când vei șterge-ntunericul greu,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fim raze-n slava Ta!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347E54-850D-82BE-F615-56768F243846}"/>
              </a:ext>
            </a:extLst>
          </p:cNvPr>
          <p:cNvSpPr>
            <a:spLocks noGrp="1"/>
          </p:cNvSpPr>
          <p:nvPr/>
        </p:nvSpPr>
        <p:spPr>
          <a:xfrm>
            <a:off x="89951" y="63913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1048" y="3109324"/>
            <a:ext cx="10902043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Pentru un zâmbet cald,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din iubire sfântă,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 scump ca un smarald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Cântecul meu Te cântă,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Îți mulțumesc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 ai privit spre mine,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Doamne de-acum rămân cu Tine!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F1C682-F1CB-F996-7EEE-E7078CFE93D2}"/>
              </a:ext>
            </a:extLst>
          </p:cNvPr>
          <p:cNvSpPr>
            <a:spLocks noGrp="1"/>
          </p:cNvSpPr>
          <p:nvPr/>
        </p:nvSpPr>
        <p:spPr>
          <a:xfrm>
            <a:off x="89951" y="63913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656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5235" y="3966946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Îți mulțumim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Fiindcă ne-ai ales să fim ai tăi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Ne-ai dat un nume și azi vrem a spune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 mult Te iubim!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Vrem să fim sclipiri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a lumii noapte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când vei șterge-ntunericul greu,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fim raze-n slava Ta!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0A5888-FAA6-8800-CD4A-D8E06D06C175}"/>
              </a:ext>
            </a:extLst>
          </p:cNvPr>
          <p:cNvSpPr>
            <a:spLocks noGrp="1"/>
          </p:cNvSpPr>
          <p:nvPr/>
        </p:nvSpPr>
        <p:spPr>
          <a:xfrm>
            <a:off x="89951" y="63913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1237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545" y="3429000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Doamne, Îți mulțumesc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Fiindcă ești lângă mine,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Aș vrea să Te privesc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să devin ca Tine.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Îți mulțumesc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Fiindcă mi-ai spus în șoapte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”Vreau să îți fiu lumină-n noapte!”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683C8E-3A7D-99E7-517E-C5B1FA54F3A4}"/>
              </a:ext>
            </a:extLst>
          </p:cNvPr>
          <p:cNvSpPr>
            <a:spLocks noGrp="1"/>
          </p:cNvSpPr>
          <p:nvPr/>
        </p:nvSpPr>
        <p:spPr>
          <a:xfrm>
            <a:off x="89951" y="63913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5821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5235" y="3966946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Îți mulțumim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Fiindcă ne-ai ales să fim ai tăi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Ne-ai dat un nume și azi vrem a spune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 mult Te iubim!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Vrem să fim sclipiri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a lumii noapte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când vei șterge-ntunericul greu,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fim raze-n slava Ta!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D76D55-BAF4-FA35-5226-B6BBC0177AFD}"/>
              </a:ext>
            </a:extLst>
          </p:cNvPr>
          <p:cNvSpPr>
            <a:spLocks noGrp="1"/>
          </p:cNvSpPr>
          <p:nvPr/>
        </p:nvSpPr>
        <p:spPr>
          <a:xfrm>
            <a:off x="89951" y="63913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2079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325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32. Doamne, Îți mulțumesc!</vt:lpstr>
      <vt:lpstr>1. Doamne Îți mulțumesc Că m-ai strigat pe nume, M-ai căutat cu dor Printre mulțimi de lume M-ai ridicat, la pieptul Tău, Isuse Îți voi cânta, versuri nespuse!</vt:lpstr>
      <vt:lpstr>Ref: Îți mulțumim Fiindcă ne-ai ales să fim ai tăi Ne-ai dat un nume și azi vrem a spune Ce mult Te iubim! Vrem să fim sclipiri În a lumii noapte Și când vei șterge-ntunericul greu, Să fim raze-n slava Ta!</vt:lpstr>
      <vt:lpstr>2. Pentru un zâmbet cald, Dar din iubire sfântă, Mai scump ca un smarald Cântecul meu Te cântă, Îți mulțumesc Că ai privit spre mine, Doamne de-acum rămân cu Tine!</vt:lpstr>
      <vt:lpstr>Ref: Îți mulțumim Fiindcă ne-ai ales să fim ai tăi Ne-ai dat un nume și azi vrem a spune Ce mult Te iubim! Vrem să fim sclipiri În a lumii noapte Și când vei șterge-ntunericul greu, Să fim raze-n slava Ta!</vt:lpstr>
      <vt:lpstr>3. Doamne, Îți mulțumesc Fiindcă ești lângă mine, Aș vrea să Te privesc Și să devin ca Tine. Îți mulțumesc Fiindcă mi-ai spus în șoapte ”Vreau să îți fiu lumină-n noapte!”</vt:lpstr>
      <vt:lpstr>Ref: Îți mulțumim Fiindcă ne-ai ales să fim ai tăi Ne-ai dat un nume și azi vrem a spune Ce mult Te iubim! Vrem să fim sclipiri În a lumii noapte Și când vei șterge-ntunericul greu, Să fim raze-n slava Ta!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75</cp:revision>
  <dcterms:created xsi:type="dcterms:W3CDTF">2023-11-17T07:57:38Z</dcterms:created>
  <dcterms:modified xsi:type="dcterms:W3CDTF">2023-11-23T15:25:50Z</dcterms:modified>
</cp:coreProperties>
</file>