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Cântecul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lui Petru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5670" y="23777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N-am știut că doar în fața Lui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 afla cât sunt iubit,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N-am știut că vina orișicui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a plătit.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BCF9B-D434-08A8-7D96-839CADA6DF4E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389" y="4087433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El vine cu iertare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Aduce vindecare, și inima ce doare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află-n mâna Sa, cu El și marea tace,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vântu-i liniștit,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ce acum te-ai îndoit?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 crede că-i aproape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Pășește peste ape,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 Stăpân a toate,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Tatăl tău iubit.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A3202A-D8E0-AFFC-3D79-B06ECB5AF4AE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Am crezut că merg pân' la sfârșit,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știam că sunt fricos.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L-am trădat și iarăși m-a primit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meu,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53DE2-F0D6-E764-9A8C-A4676FD615D8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389" y="4087433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El vine cu iertare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Aduce vindecare, și inima ce doare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află-n mâna Sa, cu El și marea tace,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vântu-i liniștit,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ce acum te-ai îndoit?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 crede că-i aproape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Pășește peste ape,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 Stăpân a toate,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Tatăl tău iubit.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D0790E-D158-95E2-CE66-E6EF77FCC899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703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Nu-i târziu să-I spun că Îl iubesc,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așteaptă-n mila Sa,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Zilnic, lângă El vreau să trăiesc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Toată viața mea!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374E0B-21F8-C618-E945-8983231A7305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997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389" y="4087433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El vine cu iertare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Aduce vindecare, și inima ce doare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află-n mâna Sa, cu El și marea tace,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vântu-i liniștit,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ce acum te-ai îndoit?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 crede că-i aproape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Pășește peste ape,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 Stăpân a toate,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Tatăl tău iubit.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8CDC36-1762-8DB6-5EE8-1BACBC2B10A9}"/>
              </a:ext>
            </a:extLst>
          </p:cNvPr>
          <p:cNvSpPr>
            <a:spLocks noGrp="1"/>
          </p:cNvSpPr>
          <p:nvPr/>
        </p:nvSpPr>
        <p:spPr>
          <a:xfrm>
            <a:off x="106279" y="641856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94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310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14. Cântecul lui Petru</vt:lpstr>
      <vt:lpstr>1. N-am știut că doar în fața Lui Voi afla cât sunt iubit, N-am știut că vina orișicui Domnul a plătit.</vt:lpstr>
      <vt:lpstr>Ref: El vine cu iertare Aduce vindecare, și inima ce doare Se află-n mâna Sa, cu El și marea tace, Iar vântu-i liniștit, Pentru ce acum te-ai îndoit? Deci crede că-i aproape Pășește peste ape, El e Stăpân a toate, E Tatăl tău iubit.</vt:lpstr>
      <vt:lpstr>2. Am crezut că merg pân' la sfârșit, Nu știam că sunt fricos. L-am trădat și iarăși m-a primit Domnul meu, Hristos!</vt:lpstr>
      <vt:lpstr>Ref: El vine cu iertare Aduce vindecare, și inima ce doare Se află-n mâna Sa, cu El și marea tace, Iar vântu-i liniștit, Pentru ce acum te-ai îndoit? Deci crede că-i aproape Pășește peste ape, El e Stăpân a toate, E Tatăl tău iubit.</vt:lpstr>
      <vt:lpstr>3. Nu-i târziu să-I spun că Îl iubesc, Mă așteaptă-n mila Sa, Zilnic, lângă El vreau să trăiesc Toată viața mea!</vt:lpstr>
      <vt:lpstr>Ref: El vine cu iertare Aduce vindecare, și inima ce doare Se află-n mâna Sa, cu El și marea tace, Iar vântu-i liniștit, Pentru ce acum te-ai îndoit? Deci crede că-i aproape Pășește peste ape, El e Stăpân a toate, E Tatăl tău iubit.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17</cp:revision>
  <dcterms:created xsi:type="dcterms:W3CDTF">2023-11-17T07:57:38Z</dcterms:created>
  <dcterms:modified xsi:type="dcterms:W3CDTF">2023-11-23T15:20:34Z</dcterms:modified>
</cp:coreProperties>
</file>