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  <p:sldId id="283" r:id="rId6"/>
    <p:sldId id="284" r:id="rId7"/>
    <p:sldId id="28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92. Toată noaptea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E8EAC38-671B-5B96-C974-5BFF25127F1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075" y="266155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Toată noaptea s-au trudit,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nimic n-au pescuit.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Domnu-atunci i-a îndemnat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încerce înc-odat.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4A9AD1-2D39-F914-936A-B6D35C4D326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la porunca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pe mare vom pleca,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Bucuroși iar să trudim,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Pește mult să pescuim!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43EE08-406D-ECD6-7AEB-C2091F1DC49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66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Doamne doar cu Tine vrem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Totdeauna să lucrăm,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 Tu ne-ndrumi mereu,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Lucrul nostru nu e greu.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E96A40-4B96-EAA1-A685-3899A3CD345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la porunca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pe mare vom pleca,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Bucuroși iar să trudim,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Pește mult să pescuim!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B82438-0FD3-CF38-2769-27C8C225ADA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13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Până-n ziua de apoi,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Buni pescari să faci din noi.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Rod bogat vom aduna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Pentru-mpărăția Ta!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91B945-52FB-0135-CD16-3EDCB927D69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70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0350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la porunca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pe mare vom pleca,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Bucuroși iar să trudim,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Pește mult să pescuim!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75D53B-4E97-6034-2F3D-8CCEF140778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650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194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92. Toată noaptea</vt:lpstr>
      <vt:lpstr>1. Toată noaptea s-au trudit, Dar nimic n-au pescuit. Domnu-atunci i-a îndemnat Să încerce înc-odat.</vt:lpstr>
      <vt:lpstr>Ref: Doamne, la porunca Ta, Noi pe mare vom pleca, Bucuroși iar să trudim, Pește mult să pescuim!</vt:lpstr>
      <vt:lpstr>2. Doamne doar cu Tine vrem Totdeauna să lucrăm, Dacă Tu ne-ndrumi mereu, Lucrul nostru nu e greu.</vt:lpstr>
      <vt:lpstr>Ref: Doamne, la porunca Ta, Noi pe mare vom pleca, Bucuroși iar să trudim, Pește mult să pescuim!</vt:lpstr>
      <vt:lpstr>3. Până-n ziua de apoi, Buni pescari să faci din noi. Rod bogat vom aduna Pentru-mpărăția Ta!</vt:lpstr>
      <vt:lpstr>Ref: Doamne, la porunca Ta, Noi pe mare vom pleca, Bucuroși iar să trudim, Pește mult să pescuim!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336</cp:revision>
  <dcterms:created xsi:type="dcterms:W3CDTF">2023-11-17T07:57:38Z</dcterms:created>
  <dcterms:modified xsi:type="dcterms:W3CDTF">2023-11-23T15:37:09Z</dcterms:modified>
</cp:coreProperties>
</file>