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2" r:id="rId5"/>
    <p:sldId id="309" r:id="rId6"/>
    <p:sldId id="30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93" autoAdjust="0"/>
    <p:restoredTop sz="94660"/>
  </p:normalViewPr>
  <p:slideViewPr>
    <p:cSldViewPr snapToGrid="0">
      <p:cViewPr>
        <p:scale>
          <a:sx n="100" d="100"/>
          <a:sy n="100" d="100"/>
        </p:scale>
        <p:origin x="174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pt-B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77. Pruncușor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A589AF0F-E4E6-FBDB-FCED-EF8CCF19ECF9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282372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Pruncușor cu dulce somn,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 ai fost al vieții Domn,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Chip senin, ca un crin,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Salvator divin!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2ABB887-C76D-B849-660A-4689DFD2EEA5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7803" y="2520043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Ieslea mică Ți-a fost pat,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Staulul Ți-a fost palat,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Iar făclii, stele mii,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Câte Tu le știi!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5DA04E6-0096-921D-36C0-B2F15C83B9E6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4864" y="2514598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Îngerul s-a arătat,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păstorii Te-au luat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Printre miei, mititei,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 mândrie e!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F0CDE7-5FE4-0B6E-87EA-B1FBAFCAA848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0589" y="2579915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 Steaua când a răsărit,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După dânsa au pornit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Cei trei crai, cu alai,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Zâmbet să le dai!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5A7F16-14E6-EA9E-F789-37D325C5666C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6784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6917" y="2520043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5. Azi și noi ne bucurăm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pe toți noi înștiințăm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 Isus ne-a adus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Dragostea de sus!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724587B-7213-DA71-26D7-1CFFB64A688C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5108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586</TotalTime>
  <Words>158</Words>
  <Application>Microsoft Office PowerPoint</Application>
  <PresentationFormat>Widescreen</PresentationFormat>
  <Paragraphs>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77. Pruncușor</vt:lpstr>
      <vt:lpstr>1. Pruncușor cu dulce somn, Tu ai fost al vieții Domn, Chip senin, ca un crin, Salvator divin!</vt:lpstr>
      <vt:lpstr>2. Ieslea mică Ți-a fost pat, Staulul Ți-a fost palat, Iar făclii, stele mii, Câte Tu le știi!</vt:lpstr>
      <vt:lpstr>3. Îngerul s-a arătat, Și păstorii Te-au luat Printre miei, mititei, Ce mândrie e!</vt:lpstr>
      <vt:lpstr>4. Steaua când a răsărit, După dânsa au pornit Cei trei crai, cu alai, Zâmbet să le dai!</vt:lpstr>
      <vt:lpstr>5. Azi și noi ne bucurăm Și pe toți noi înștiințăm Că Isus ne-a adus Dragostea de sus!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269</cp:revision>
  <dcterms:created xsi:type="dcterms:W3CDTF">2023-11-17T07:57:38Z</dcterms:created>
  <dcterms:modified xsi:type="dcterms:W3CDTF">2023-11-23T15:38:59Z</dcterms:modified>
</cp:coreProperties>
</file>