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59. Mai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frumos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753C1CE-5556-D7C6-89BD-888712FDC2CE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8484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Mai frumos decât albastrul cerului senin,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duios decât șoptește râul cristalin,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/:Mai frumos și mai duios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El, Isus Hristos,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întreaga lume nu-i alt nume mai frumos!:/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3B16FB-3F8B-20B8-8318-C6E65E5C5A9B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31622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Mai frumos ca strălucirea stelelor pe cer,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sublim decât se-arat-al soarelui mister,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Mai frumos și mai sublim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Păstorul cel divin,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întreaga lume,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Nimeni mai frumos nu știu! :/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EED812-D73E-98A8-474E-609B1B6ABF6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834" y="2698761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Mai frumos ca primăvara plină de cântări,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curat decât speranța 'naltă în visări,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Mai frumos și mai curat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Isus cel minunat,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întreaga lume, Domnul fie înălțat! 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B83A4-8E0B-48C3-74DD-847D16CD215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151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59. Mai frumos</vt:lpstr>
      <vt:lpstr>1. Mai frumos decât albastrul cerului senin, Mai duios decât șoptește râul cristalin, /:Mai frumos și mai duios Este El, Isus Hristos, În întreaga lume nu-i alt nume mai frumos!:/</vt:lpstr>
      <vt:lpstr>2. Mai frumos ca strălucirea stelelor pe cer, Mai sublim decât se-arat-al soarelui mister, /: Mai frumos și mai sublim E Păstorul cel divin, În întreaga lume, Nimeni mai frumos nu știu! :/</vt:lpstr>
      <vt:lpstr>3. Mai frumos ca primăvara plină de cântări, Mai curat decât speranța 'naltă în visări, /: Mai frumos și mai curat E Isus cel minunat, În întreaga lume, Domnul fie înălțat! 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173</cp:revision>
  <dcterms:created xsi:type="dcterms:W3CDTF">2023-11-17T07:57:38Z</dcterms:created>
  <dcterms:modified xsi:type="dcterms:W3CDTF">2023-11-23T15:31:05Z</dcterms:modified>
</cp:coreProperties>
</file>