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61. Mama mea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0815AB0-618B-5C4D-5EAB-5B24B75864A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523343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Nicăieri pe pământ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 găsesc alt cuvânt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e mama, curat,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de preț, mai cântat!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Azi îl cânt și eu iar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Și-Ți aduc la altar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Ruga mea pentru 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Măicuța mea!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1F3CFC-5A79-EF4B-91D0-FF2ED5F594C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025" y="32058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să-Ți cânt astăzi dragostea,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să păstreze amintirea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meu, să fii pururi cu Dumnezeu,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strălucești pentru veci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lumini cerești!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3E9B40-93E3-FD78-03A5-6F79F71252C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720" y="3429000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Deseori mă gândesc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 să îți mulțumesc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greul purtat,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entru tot ce mi-ai dat,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aflat cât de mult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e-a durut plânsul meu,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Câte nopți ai pierdut de dragul meu.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E74C84-C1A7-699C-E6A9-707563887B3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025" y="320584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mea,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să-Ți cânt astăzi dragostea,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să păstreze amintirea ta,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Dorul meu, să fii pururi cu Dumnezeu,</a:t>
            </a:r>
            <a:br>
              <a:rPr lang="ro-RO" sz="4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/:Să 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strălucești pentru veci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lumini </a:t>
            </a:r>
            <a:r>
              <a:rPr lang="ro-RO" sz="4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cerești!:/</a:t>
            </a:r>
            <a:endParaRPr lang="ro-RO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5E0059-EDEB-8FDE-2481-4624AB10414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78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203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61. Mama mea</vt:lpstr>
      <vt:lpstr>1. Nicăieri pe pământ Nu găsesc alt cuvânt Cum e mama, curat, Mai de preț, mai cântat! Azi îl cânt și eu iar Și-Ți aduc la altar Ruga mea pentru ea, Măicuța mea!</vt:lpstr>
      <vt:lpstr>Ref: Mama mea, Vreau să-Ți cânt astăzi dragostea, Inima să păstreze amintirea ta, Dorul meu, să fii pururi cu Dumnezeu, Să strălucești pentru veci De lumini cerești!</vt:lpstr>
      <vt:lpstr>2. Deseori mă gândesc Cum să îți mulțumesc Pentru greul purtat, Pentru tot ce mi-ai dat, Am aflat cât de mult Te-a durut plânsul meu, Câte nopți ai pierdut de dragul meu.</vt:lpstr>
      <vt:lpstr>Ref: Mama mea, Vreau să-Ți cânt astăzi dragostea, Inima să păstreze amintirea ta, Dorul meu, să fii pururi cu Dumnezeu, /:Să strălucești pentru veci De lumini cerești!:/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183</cp:revision>
  <dcterms:created xsi:type="dcterms:W3CDTF">2023-11-17T07:57:38Z</dcterms:created>
  <dcterms:modified xsi:type="dcterms:W3CDTF">2023-11-23T15:31:34Z</dcterms:modified>
</cp:coreProperties>
</file>