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Comori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898" y="3326978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Am str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âns comori de gând,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Frânturi de amintiri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vi le-aștern cântând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 împliniri,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astăzi e-un mister,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dar venit de 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pe care lândă voi,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Merge Isus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87D13-4C82-35A5-DC44-7D1C4D86CFA1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532" y="2820336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Și, dinspre cer, uimire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Balsam s-a revărsat,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mâna Lui a binecuvântat,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amândoi, pe drum,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Alături să porniți,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El veți fi zilnic fericiți!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069B41-1663-EB59-64B0-F7050CD1FA3F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468" y="3429000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Și tot ce azi visați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ochi îndrăgostiți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inimi să păstrați,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vă iubiți!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dragostea e foc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Aprins din veșnicii,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în El aveți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Izvor de bucurii.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B71DC4-28E1-4532-FAFE-17006877C10F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532" y="2820336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Și, dinspre cer, uimire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Balsam s-a revărsat,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mâna Lui a binecuvântat,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amândoi, pe drum,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Alături să porniți,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El veți fi zilnic fericiți!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E06607-66CD-4DDA-0A84-70996A44AEBF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7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197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17. Comori de iubire</vt:lpstr>
      <vt:lpstr>1. Am strâns comori de gând, Frânturi de amintiri Să vi le-aștern cântând Spre împliniri, Dar astăzi e-un mister, Un dar venit de sus, Căci pe care lândă voi, Merge Isus</vt:lpstr>
      <vt:lpstr>Ref: Și, dinspre cer, uimire Balsam s-a revărsat, Iar mâna Lui a binecuvântat, Și amândoi, pe drum,  Alături să porniți, Lângă El veți fi zilnic fericiți!</vt:lpstr>
      <vt:lpstr>2. Și tot ce azi visați Cu ochi îndrăgostiți  În inimi să păstrați,  Să vă iubiți!  Căci dragostea e foc Aprins din veșnicii,  Doar în El aveți Izvor de bucurii.</vt:lpstr>
      <vt:lpstr>Ref: Și, dinspre cer, uimire Balsam s-a revărsat, Iar mâna Lui a binecuvântat, Și amândoi, pe drum,  Alături să porniți, Lângă El veți fi zilnic fericiți!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24</cp:revision>
  <dcterms:created xsi:type="dcterms:W3CDTF">2023-11-17T07:57:38Z</dcterms:created>
  <dcterms:modified xsi:type="dcterms:W3CDTF">2023-11-23T15:21:41Z</dcterms:modified>
</cp:coreProperties>
</file>