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68" r:id="rId6"/>
    <p:sldId id="260" r:id="rId7"/>
    <p:sldId id="26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75" d="100"/>
          <a:sy n="75" d="100"/>
        </p:scale>
        <p:origin x="2592" y="1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23. Cu Tine,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Isus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120794" y="638591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1978" y="2235200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Prea multe griji și mari dureri am adunat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fericirea tot umblând am căutat,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Fără folos m-am amăgit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Până în clipa-n care Domnul m-a găsit...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0E5155-4B6B-6A7C-5567-BF8162322704}"/>
              </a:ext>
            </a:extLst>
          </p:cNvPr>
          <p:cNvSpPr>
            <a:spLocks noGrp="1"/>
          </p:cNvSpPr>
          <p:nvPr/>
        </p:nvSpPr>
        <p:spPr>
          <a:xfrm>
            <a:off x="120794" y="638591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1307" y="3477834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Tine, Isus, oriunde aș fi,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 zori în apus,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Fericit m-aș simți!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Tine mereu, o, Domnul meu,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De-acum voi merge până-n Paradis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mă-ntâlnesc, cum mi-ai promis,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Dumnezeu!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616108-1E03-A6D7-B9F6-5D4D97F56C49}"/>
              </a:ext>
            </a:extLst>
          </p:cNvPr>
          <p:cNvSpPr>
            <a:spLocks noGrp="1"/>
          </p:cNvSpPr>
          <p:nvPr/>
        </p:nvSpPr>
        <p:spPr>
          <a:xfrm>
            <a:off x="120794" y="638591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5188" y="1956526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Prea mic și neajutorat în lumea rea,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știu cum aș putea trăi o viață-n ea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Fără Isus, al meu Păstor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Și, fără margini, un Prieten iubitor...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24BFE6-E466-64DB-B436-85AD0BC662C5}"/>
              </a:ext>
            </a:extLst>
          </p:cNvPr>
          <p:cNvSpPr>
            <a:spLocks noGrp="1"/>
          </p:cNvSpPr>
          <p:nvPr/>
        </p:nvSpPr>
        <p:spPr>
          <a:xfrm>
            <a:off x="120794" y="638591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656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1307" y="3477834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Tine, Isus, oriunde aș fi,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 zori în apus,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Fericit m-aș simți!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Tine mereu, o, Domnul meu,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De-acum voi merge până-n Paradis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mă-ntâlnesc, cum mi-ai promis,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Dumnezeu!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1D656C-B6C4-DAFB-24D2-DDBF9C89F6DE}"/>
              </a:ext>
            </a:extLst>
          </p:cNvPr>
          <p:cNvSpPr>
            <a:spLocks noGrp="1"/>
          </p:cNvSpPr>
          <p:nvPr/>
        </p:nvSpPr>
        <p:spPr>
          <a:xfrm>
            <a:off x="120794" y="638591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398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179" y="2462348"/>
            <a:ext cx="11293642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Nu vreau să rătăcesc vreodată drumul Tău,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 rog să Te-ngrijești de orice pas al meu,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mă conduci cu mâna Ta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Spre ziua-n care haină albă îmi vei da!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171982-183F-7AE4-B0C9-4DFD94AD5A10}"/>
              </a:ext>
            </a:extLst>
          </p:cNvPr>
          <p:cNvSpPr>
            <a:spLocks noGrp="1"/>
          </p:cNvSpPr>
          <p:nvPr/>
        </p:nvSpPr>
        <p:spPr>
          <a:xfrm>
            <a:off x="120794" y="638591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60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1307" y="3477834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Tine, Isus, oriunde aș fi,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 zori în apus,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Fericit m-aș simți!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Tine mereu, o, Domnul meu,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De-acum voi merge până-n Paradis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mă-ntâlnesc, cum mi-ai promis,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Dumnezeu!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0F0CFE-3A48-EA26-C18D-7DE6ED37045B}"/>
              </a:ext>
            </a:extLst>
          </p:cNvPr>
          <p:cNvSpPr>
            <a:spLocks noGrp="1"/>
          </p:cNvSpPr>
          <p:nvPr/>
        </p:nvSpPr>
        <p:spPr>
          <a:xfrm>
            <a:off x="120794" y="6385910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0798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301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23. Cu Tine, Isus</vt:lpstr>
      <vt:lpstr>1. Prea multe griji și mari dureri am adunat Și fericirea tot umblând am căutat, Fără folos m-am amăgit Până în clipa-n care Domnul m-a găsit...</vt:lpstr>
      <vt:lpstr>Ref: Cu Tine, Isus, oriunde aș fi, Din zori în apus, Fericit m-aș simți! Cu Tine mereu, o, Domnul meu, De-acum voi merge până-n Paradis Să mă-ntâlnesc, cum mi-ai promis, Cu Dumnezeu!</vt:lpstr>
      <vt:lpstr>2. Prea mic și neajutorat în lumea rea, Nu știu cum aș putea trăi o viață-n ea Fără Isus, al meu Păstor Și, fără margini, un Prieten iubitor...</vt:lpstr>
      <vt:lpstr>Ref: Cu Tine, Isus, oriunde aș fi, Din zori în apus, Fericit m-aș simți! Cu Tine mereu, o, Domnul meu, De-acum voi merge până-n Paradis Să mă-ntâlnesc, cum mi-ai promis, Cu Dumnezeu!</vt:lpstr>
      <vt:lpstr>3. Nu vreau să rătăcesc vreodată drumul Tău, Te rog să Te-ngrijești de orice pas al meu, Să mă conduci cu mâna Ta Spre ziua-n care haină albă îmi vei da!</vt:lpstr>
      <vt:lpstr>Ref: Cu Tine, Isus, oriunde aș fi, Din zori în apus, Fericit m-aș simți! Cu Tine mereu, o, Domnul meu, De-acum voi merge până-n Paradis Să mă-ntâlnesc, cum mi-ai promis, Cu Dumnezeu!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46</cp:revision>
  <dcterms:created xsi:type="dcterms:W3CDTF">2023-11-17T07:57:38Z</dcterms:created>
  <dcterms:modified xsi:type="dcterms:W3CDTF">2023-11-23T15:23:23Z</dcterms:modified>
</cp:coreProperties>
</file>