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3" r:id="rId6"/>
    <p:sldId id="261" r:id="rId7"/>
    <p:sldId id="264" r:id="rId8"/>
    <p:sldId id="262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Copiii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68179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3418" y="2578041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Pe copii mult îi iubea,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Domnu-n brațe îi lua,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la Sine i-a chemat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i-a binecuvântat.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7A6BC4-0CB9-6608-039E-0D8DE04B2005}"/>
              </a:ext>
            </a:extLst>
          </p:cNvPr>
          <p:cNvSpPr>
            <a:spLocks noGrp="1"/>
          </p:cNvSpPr>
          <p:nvPr/>
        </p:nvSpPr>
        <p:spPr>
          <a:xfrm>
            <a:off x="68179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594" y="2093170"/>
            <a:ext cx="11130643" cy="2387600"/>
          </a:xfrm>
        </p:spPr>
        <p:txBody>
          <a:bodyPr>
            <a:normAutofit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Lăsați copiii să vină la pieptul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Lăsați copiii să vină la Dumnezeu!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AA54FD-68FC-E891-125B-5BDE0C682343}"/>
              </a:ext>
            </a:extLst>
          </p:cNvPr>
          <p:cNvSpPr>
            <a:spLocks noGrp="1"/>
          </p:cNvSpPr>
          <p:nvPr/>
        </p:nvSpPr>
        <p:spPr>
          <a:xfrm>
            <a:off x="68179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179" y="2457994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Când copiii au venit,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Ucenicii i-au oprit.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I-a mustrat atunci Isus,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Blând și hotărât le-a spus: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5F14EE-A079-539B-851F-BB62316478C2}"/>
              </a:ext>
            </a:extLst>
          </p:cNvPr>
          <p:cNvSpPr>
            <a:spLocks noGrp="1"/>
          </p:cNvSpPr>
          <p:nvPr/>
        </p:nvSpPr>
        <p:spPr>
          <a:xfrm>
            <a:off x="68179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594" y="2093170"/>
            <a:ext cx="11130643" cy="2387600"/>
          </a:xfrm>
        </p:spPr>
        <p:txBody>
          <a:bodyPr>
            <a:normAutofit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Lăsați copiii să vină la pieptul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Lăsați copiii să vină la Dumnezeu!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E9372D-29B0-B975-A04E-743C6F5812A8}"/>
              </a:ext>
            </a:extLst>
          </p:cNvPr>
          <p:cNvSpPr>
            <a:spLocks noGrp="1"/>
          </p:cNvSpPr>
          <p:nvPr/>
        </p:nvSpPr>
        <p:spPr>
          <a:xfrm>
            <a:off x="68179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413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652" y="2235200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Ucenicii-au priceput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Că-i iubea așa de mult,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dorea în viitor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Binele copiilor.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339CE8-210C-0E07-C218-1F125CB25266}"/>
              </a:ext>
            </a:extLst>
          </p:cNvPr>
          <p:cNvSpPr>
            <a:spLocks noGrp="1"/>
          </p:cNvSpPr>
          <p:nvPr/>
        </p:nvSpPr>
        <p:spPr>
          <a:xfrm>
            <a:off x="68179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77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594" y="2093170"/>
            <a:ext cx="11130643" cy="2387600"/>
          </a:xfrm>
        </p:spPr>
        <p:txBody>
          <a:bodyPr>
            <a:normAutofit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Lăsați copiii să vină la pieptul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Lăsați copiii să vină la Dumnezeu!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529E6D-836F-5201-95FB-6054DA86EC1B}"/>
              </a:ext>
            </a:extLst>
          </p:cNvPr>
          <p:cNvSpPr>
            <a:spLocks noGrp="1"/>
          </p:cNvSpPr>
          <p:nvPr/>
        </p:nvSpPr>
        <p:spPr>
          <a:xfrm>
            <a:off x="68179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271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652" y="2235200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Noi pe Domnul Îl iubim,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Azi la El și noi venim.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frumos când mâna Sa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va binecuvânta!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9A3C20-B9B3-EABE-1DDA-816095FF3B08}"/>
              </a:ext>
            </a:extLst>
          </p:cNvPr>
          <p:cNvSpPr>
            <a:spLocks noGrp="1"/>
          </p:cNvSpPr>
          <p:nvPr/>
        </p:nvSpPr>
        <p:spPr>
          <a:xfrm>
            <a:off x="68179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40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594" y="2093170"/>
            <a:ext cx="11130643" cy="2387600"/>
          </a:xfrm>
        </p:spPr>
        <p:txBody>
          <a:bodyPr>
            <a:normAutofit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Lăsați copiii să vină la pieptul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Lăsați copiii să vină la Dumnezeu!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1296FC-B4F5-4E7D-A8C9-29CE7BD7E957}"/>
              </a:ext>
            </a:extLst>
          </p:cNvPr>
          <p:cNvSpPr>
            <a:spLocks noGrp="1"/>
          </p:cNvSpPr>
          <p:nvPr/>
        </p:nvSpPr>
        <p:spPr>
          <a:xfrm>
            <a:off x="68179" y="63913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467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222</Words>
  <Application>Microsoft Office PowerPoint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18. Copiii</vt:lpstr>
      <vt:lpstr>1. Pe copii mult îi iubea, Domnu-n brațe îi lua, El la Sine i-a chemat Și i-a binecuvântat. </vt:lpstr>
      <vt:lpstr>Ref:  Lăsați copiii să vină la pieptul Meu, Lăsați copiii să vină la Dumnezeu!</vt:lpstr>
      <vt:lpstr>2. Când copiii au venit, Ucenicii i-au oprit. I-a mustrat atunci Isus, Blând și hotărât le-a spus:</vt:lpstr>
      <vt:lpstr>Ref:  Lăsați copiii să vină la pieptul Meu, Lăsați copiii să vină la Dumnezeu!</vt:lpstr>
      <vt:lpstr>3. Ucenicii-au priceput Că-i iubea așa de mult, El dorea în viitor Binele copiilor.</vt:lpstr>
      <vt:lpstr>Ref:  Lăsați copiii să vină la pieptul Meu, Lăsați copiii să vină la Dumnezeu!</vt:lpstr>
      <vt:lpstr>4. Noi pe Domnul Îl iubim, Azi la El și noi venim. Ce frumos când mâna Sa Ne va binecuvânta!</vt:lpstr>
      <vt:lpstr>Ref:  Lăsați copiii să vină la pieptul Meu, Lăsați copiii să vină la Dumnezeu!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30</cp:revision>
  <dcterms:created xsi:type="dcterms:W3CDTF">2023-11-17T07:57:38Z</dcterms:created>
  <dcterms:modified xsi:type="dcterms:W3CDTF">2023-11-23T15:22:00Z</dcterms:modified>
</cp:coreProperties>
</file>