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290" r:id="rId6"/>
    <p:sldId id="283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90. Sufletul mi-e cânt de pace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8746EEF-DA16-6B30-1887-4C3000FE881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Sufletul mi-e cânt de pace,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se-avântă-n zbor,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Drumul vesel se desface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privirea zorilor.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C09C16-AEFA-5A1A-905B-70B4A0A054C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iar mi-e râu neoprit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mi-e pasul mai ușor,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să urc spre infinit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spun de Bunul meu Mântuitor.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898B9B-B17D-59DD-D324-C594F677E3C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1865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Tot ce lumea poate spune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Nu-i decât un fum în vânt,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ce ochii vor s-adune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lipește de pământ.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39253E-5F02-2D4C-CBE6-8347C2601DD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iar mi-e râu neoprit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mi-e pasul mai ușor,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să urc spre infinit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spun de Bunul meu Mântuitor.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2E3F2F-606B-D9D4-FCF2-C0ACDFCD2E7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604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Dinspre cer mă cheamă Domnul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Să-L urmez în orice zi,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uit de-acum pământul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sclipiri de veșnicii.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24F1E2-7F10-BC31-3AE5-E52F68C0FC0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338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iar mi-e râu neoprit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mi-e pasul mai ușor,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să urc spre infinit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spun de Bunul meu Mântuitor.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99B8A1-AE69-019E-24C2-A584D5A3AB5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6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211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90. Sufletul mi-e cânt de pace</vt:lpstr>
      <vt:lpstr>1. Sufletul mi-e cânt de pace,  Inima se-avântă-n zbor,  Drumul vesel se desface Sub privirea zorilor.</vt:lpstr>
      <vt:lpstr>Ref: Dorul iar mi-e râu neoprit Și mi-e pasul mai ușor,  Către cer să urc spre infinit Și să spun de Bunul meu Mântuitor.</vt:lpstr>
      <vt:lpstr>2. Tot ce lumea poate spune Nu-i decât un fum în vânt,  Tot ce ochii vor s-adune  Se lipește de pământ. </vt:lpstr>
      <vt:lpstr>Ref: Dorul iar mi-e râu neoprit Și mi-e pasul mai ușor,  Către cer să urc spre infinit Și să spun de Bunul meu Mântuitor.</vt:lpstr>
      <vt:lpstr>3. Dinspre cer mă cheamă Domnul Să-L urmez în orice zi,  Și să uit de-acum pământul  În sclipiri de veșnicii.</vt:lpstr>
      <vt:lpstr>Ref: Dorul iar mi-e râu neoprit Și mi-e pasul mai ușor,  Către cer să urc spre infinit Și să spun de Bunul meu Mântuitor.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324</cp:revision>
  <dcterms:created xsi:type="dcterms:W3CDTF">2023-11-17T07:57:38Z</dcterms:created>
  <dcterms:modified xsi:type="dcterms:W3CDTF">2023-11-23T15:36:39Z</dcterms:modified>
</cp:coreProperties>
</file>