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29. De-aș fi fost...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200877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De-aș fi fost în noaptea sfântă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mieluț cu gând supus,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fi stat s-aud cum cântă,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oștirile-Ți cuvântă Ție,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Dragul meu Isus!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9E3EAE-9118-6FC4-1DEA-F2EDEEF3541A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73" y="286748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fi rupt trei albăstrele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în iesle să le-nfig,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să Te joci cu ele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uiți că vii din stele,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uiti de vânt și frig,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De-aș fi fost...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F689B6-E9ED-DED8-61B6-CFA1D90EA658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189556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De-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fost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eu la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iesle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mielușei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auzit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cântarea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răsună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-n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toată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zarea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cântat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CE3EB-7A61-E49E-EFC9-A3A2EEBB7D02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965" y="227639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Doamne, nu găsesc cuvinte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mi-e greu să înțeleg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Cum, în ieslea cea săracă,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Într-o noapte minunată,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Mi-ai adus un cer întreg.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94EF0C-DF94-A0B2-B7F9-E0E40268B744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4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382" y="359465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N-ar putea așa miracol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rămână nerostit,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mare bucurie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 cânta pentru vecie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Fiindc-atâta ne-ai iubit, ne-ai iubit...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din cer,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Nesfârșită e iubirea Ta,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Minunată este ea, Osana!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FBE912-89C5-1521-8511-78901E306EE1}"/>
              </a:ext>
            </a:extLst>
          </p:cNvPr>
          <p:cNvSpPr>
            <a:spLocks noGrp="1"/>
          </p:cNvSpPr>
          <p:nvPr/>
        </p:nvSpPr>
        <p:spPr>
          <a:xfrm>
            <a:off x="133494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53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223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29. De-aș fi fost...</vt:lpstr>
      <vt:lpstr>1. De-aș fi fost în noaptea sfântă Un mieluț cu gând supus, Aș fi stat s-aud cum cântă,  Cum oștirile-Ți cuvântă Ție, Dragul meu Isus!</vt:lpstr>
      <vt:lpstr>Aș fi rupt trei albăstrele Ca în iesle să le-nfig, Doamne să Te joci cu ele Ca să uiți că vii din stele, Ca să uiti de vânt și frig, De-aș fi fost...</vt:lpstr>
      <vt:lpstr>2. De-aș fi fost și eu la iesle Printre oi și mielușei, Aș fi auzit cântarea Cum răsună-n toată zarea Și aș fi cântat cu ei...</vt:lpstr>
      <vt:lpstr>3. Doamne, nu găsesc cuvinte Și mi-e greu să înțeleg Cum, în ieslea cea săracă, Într-o noapte minunată, Mi-ai adus un cer întreg.</vt:lpstr>
      <vt:lpstr>N-ar putea așa miracol Să rămână nerostit, Și cu mare bucurie Voi cânta pentru vecie Fiindc-atâta ne-ai iubit, ne-ai iubit... Doamne din cer, Nesfârșită e iubirea Ta, Minunată este ea, Osana!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67</cp:revision>
  <dcterms:created xsi:type="dcterms:W3CDTF">2023-11-17T07:57:38Z</dcterms:created>
  <dcterms:modified xsi:type="dcterms:W3CDTF">2023-11-23T15:24:54Z</dcterms:modified>
</cp:coreProperties>
</file>