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2" r:id="rId4"/>
    <p:sldId id="258" r:id="rId5"/>
    <p:sldId id="285" r:id="rId6"/>
    <p:sldId id="283" r:id="rId7"/>
    <p:sldId id="284" r:id="rId8"/>
    <p:sldId id="28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45" autoAdjust="0"/>
    <p:restoredTop sz="94660"/>
  </p:normalViewPr>
  <p:slideViewPr>
    <p:cSldViewPr snapToGrid="0">
      <p:cViewPr>
        <p:scale>
          <a:sx n="75" d="100"/>
          <a:sy n="75" d="100"/>
        </p:scale>
        <p:origin x="2462" y="13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fr-F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58. </a:t>
            </a:r>
            <a:r>
              <a:rPr lang="fr-FR" sz="8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Magii</a:t>
            </a:r>
            <a:r>
              <a:rPr lang="fr-F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8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vegheau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A2ED2E10-96BC-74AB-CBFD-F83D398E7E74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848429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Magii vegheau si se rugau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Pentru un semn ceresc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 urmat lumina divina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Zile si nopti fara sfarsit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iesle ei L-au gasit.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673B08-68C7-15E0-D87E-569B9E08948A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2453" y="3162299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Chiar la capatul lumii de-ar fi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Peste munti si pustiu as fugi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Sa Il vad pe Isus ce salvare-a adus....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Intr-un zambet curat de copil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Sa il vad pe Isus ce salvare-a adus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Intr-un zambet curat de copil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05B2C9C-46ED-76B5-06D3-C16645E0E335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0834" y="2698761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Nerabdator caut si eu</a:t>
            </a:r>
            <a:b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Drumul spre ieslea Sa</a:t>
            </a:r>
            <a:b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Sa-i aduc in dar inchinare</a:t>
            </a:r>
            <a:b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Oriunde as fi, in orice zi</a:t>
            </a:r>
            <a:b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Putere eu voi primi.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AC75D9-E368-D334-FE5F-223EF23E8D5F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2453" y="3162299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Chiar la capatul lumii de-ar fi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Peste munti si pustiu as fugi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Sa Il vad pe Isus ce salvare-a adus....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Intr-un zambet curat de copil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Sa il vad pe Isus ce salvare-a adus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Intr-un zambet curat de copil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CA8E2A-8C2E-1B57-BE5B-B520EB5E5838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2308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7137" y="2786742"/>
            <a:ext cx="11446328" cy="2387600"/>
          </a:xfrm>
        </p:spPr>
        <p:txBody>
          <a:bodyPr>
            <a:noAutofit/>
          </a:bodyPr>
          <a:lstStyle/>
          <a:p>
            <a:r>
              <a:rPr lang="it-IT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Aur nu am sa-I daruiesc</a:t>
            </a:r>
            <a:br>
              <a:rPr lang="it-IT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 inima-I predau</a:t>
            </a:r>
            <a:br>
              <a:rPr lang="it-IT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Stiu ca El mereu mi-e alaturi</a:t>
            </a:r>
            <a:br>
              <a:rPr lang="it-IT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 Mana Sa, ma va purta</a:t>
            </a:r>
            <a:br>
              <a:rPr lang="it-IT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Curand eu Il voi vedea!</a:t>
            </a:r>
            <a:endParaRPr lang="ro-RO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E0AA6AE-B180-A127-6097-69652E38AA9D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873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8780" y="2906485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Bridge: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Cand pe nor va veni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Langa El noi vom fi</a:t>
            </a:r>
            <a:br>
              <a:rPr lang="it-IT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vecii vom canta</a:t>
            </a:r>
            <a:br>
              <a:rPr lang="it-IT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Toata dragostea Sa!</a:t>
            </a:r>
            <a:endParaRPr lang="ro-RO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BB690D-3347-3F86-DA1B-05A76CFA578B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2267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2453" y="3162299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  pe Noul Pamant minunat</a:t>
            </a:r>
            <a:br>
              <a:rPr lang="it-IT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Fericiti  noi vom fi ne-ncetat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Vom vedea pe Isus, ce salvare a adus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Intr-un zambet curat de copil!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Vom vedea pe Isus, ce salvare a adus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 Acasa in veci noi vom fi!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B2C46A-0187-353A-DFD8-312828C34B2E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12288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511</TotalTime>
  <Words>313</Words>
  <Application>Microsoft Office PowerPoint</Application>
  <PresentationFormat>Widescreen</PresentationFormat>
  <Paragraphs>16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58. Magii vegheau</vt:lpstr>
      <vt:lpstr>1. Magii vegheau si se rugau  Pentru un semn ceresc Au urmat lumina divina Zile si nopti fara sfarsit In iesle ei L-au gasit.</vt:lpstr>
      <vt:lpstr>Ref:  Chiar la capatul lumii de-ar fi      Peste munti si pustiu as fugi      Sa Il vad pe Isus ce salvare-a adus....      Intr-un zambet curat de copil      Sa il vad pe Isus ce salvare-a adus      Intr-un zambet curat de copil</vt:lpstr>
      <vt:lpstr>Nerabdator caut si eu Drumul spre ieslea Sa Sa-i aduc in dar inchinare Oriunde as fi, in orice zi Putere eu voi primi.</vt:lpstr>
      <vt:lpstr>Ref:  Chiar la capatul lumii de-ar fi      Peste munti si pustiu as fugi      Sa Il vad pe Isus ce salvare-a adus....      Intr-un zambet curat de copil      Sa il vad pe Isus ce salvare-a adus      Intr-un zambet curat de copil</vt:lpstr>
      <vt:lpstr>Aur nu am sa-I daruiesc Dar inima-I predau Stiu ca El mereu mi-e alaturi Cu Mana Sa, ma va purta Curand eu Il voi vedea!</vt:lpstr>
      <vt:lpstr>Bridge: Cand pe nor va veni Langa El noi vom fi In vecii vom canta Toata dragostea Sa!</vt:lpstr>
      <vt:lpstr>Ref:  Si  pe Noul Pamant minunat Fericiti  noi vom fi ne-ncetat      Vom vedea pe Isus, ce salvare a adus Intr-un zambet curat de copil! Vom vedea pe Isus, ce salvare a adus Si Acasa in veci noi vom fi!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168</cp:revision>
  <dcterms:created xsi:type="dcterms:W3CDTF">2023-11-17T07:57:38Z</dcterms:created>
  <dcterms:modified xsi:type="dcterms:W3CDTF">2023-11-23T15:30:57Z</dcterms:modified>
</cp:coreProperties>
</file>