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0" r:id="rId6"/>
    <p:sldId id="291" r:id="rId7"/>
    <p:sldId id="29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88" autoAdjust="0"/>
    <p:restoredTop sz="94660"/>
  </p:normalViewPr>
  <p:slideViewPr>
    <p:cSldViewPr snapToGrid="0">
      <p:cViewPr>
        <p:scale>
          <a:sx n="75" d="100"/>
          <a:sy n="75" d="100"/>
        </p:scale>
        <p:origin x="2513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47.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Iarna-mpresoară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8F83776-6A6F-4CA9-3C79-282EACA1443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4961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Iarna-mpresoară totul pe-afară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fulgi mari și mătăsoși,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Flori agățate,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geam așezate,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Așteaptă ochișori frumoși.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3176DF-1136-7EE9-1FDF-987AAEB56540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4" y="299901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Razele soarelui ne zâmbesc cu dor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Pe-al zăpezilor alb strălucitor...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Iarna așază țurțuri mari,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Sloiuri și ghețari,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soarele, cât s-ar strădui,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le va topi!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7B762C-43E4-654E-A488-D85619D5ECE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519" y="301444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Dar, dintr-odată,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se arată soarele înflăcărat.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Neaua dispare, verdeața apare,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Natura iar a înviat.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0BD42-7B09-BFD4-E415-811F0DFDA403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895" y="28030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Privirea soarelui mă mângâie iar,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Zilnic aș alerga fără de hotar...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ramuri, mugurii înfloresc,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fluturii roiesc.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primăvară, cât mi-ar plăcea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rămâi așa!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963-884B-9993-6867-E16C42CD7D28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01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895" y="28030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Va fi odată lumea curată,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senin și timp frumos,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primăvară ce n-o să dispară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vântul aspru, nemilos.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DA1B1D-01A7-7FF6-F9E8-31B3BC875F7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367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895" y="28030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 fi un nou pământ, plin de bucurii,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fericească-n veci inimi de copii...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primăvară, ce timp frumos,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 luminos;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Vino cu toată tandrețea 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nu mai pleca!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E92426-A9B5-ACE8-A3A9-D8437B60090B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300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240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47. Iarna-mpresoară</vt:lpstr>
      <vt:lpstr>1. Iarna-mpresoară totul pe-afară Cu fulgi mari și mătăsoși, Flori agățate, Pe geam așezate, Așteaptă ochișori frumoși. </vt:lpstr>
      <vt:lpstr>Razele soarelui ne zâmbesc cu dor Pe-al zăpezilor alb strălucitor... Iarna așază țurțuri mari, Sloiuri și ghețari, Iar soarele, cât s-ar strădui,  Nu le va topi!</vt:lpstr>
      <vt:lpstr>2. Dar, dintr-odată, Iar se arată soarele înflăcărat. Neaua dispare, verdeața apare, Natura iar a înviat. </vt:lpstr>
      <vt:lpstr>Privirea soarelui mă mângâie iar, Zilnic aș alerga fără de hotar... Din ramuri, mugurii înfloresc, fluturii roiesc. O, primăvară, cât mi-ar plăcea Să rămâi așa!</vt:lpstr>
      <vt:lpstr>3. Va fi odată lumea curată, Cu senin și timp frumos, O primăvară ce n-o să dispară Sub vântul aspru, nemilos. </vt:lpstr>
      <vt:lpstr>Va fi un nou pământ, plin de bucurii, Să fericească-n veci inimi de copii... O, primăvară, ce timp frumos, Cântec luminos; Vino cu toată tandrețea ta Și nu mai pleca!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133</cp:revision>
  <dcterms:created xsi:type="dcterms:W3CDTF">2023-11-17T07:57:38Z</dcterms:created>
  <dcterms:modified xsi:type="dcterms:W3CDTF">2023-11-23T15:29:34Z</dcterms:modified>
</cp:coreProperties>
</file>