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78. Psalmul 27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48D2550-22D0-0D54-C32D-80AFA1750C1A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265" y="351790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Tu eşti lumina şi scăparea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cine m-aş putea înfricoşa?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Chiar în necaz de-aş fi, cel rău n-ar izbuti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Credinţa mea nu ar clinti.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singur lucru Doamne-Ţi cer cu foc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Să-mi pregăteşti în casa Ta un loc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vreau să locuiesc, cât timp am să traiesc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templul Tău să te privesc.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5DD6DD-B41C-3A37-A15C-5AC09CBDF69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1: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singur, Tu eşti ajutorul meu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Ştiu că Tu nu mă vei lăsa la greu.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chiar de m-aş afla singur în pustia grea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Rămâi veşnic Mântuirea mea.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11FB28-D867-E5DB-C8CF-08D197A0975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407" y="361405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Doamne învată-mă Cărarea Ta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Povăţuieşte-mă frumos pe 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Căci doar minciuna grea stă împotriva mea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 te rog nu mă lasa.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Deschide-mi cortul Tău să mă închin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Ascunde-mă în templul Tău divin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Ridică-mi capul iar să-Ţi cânt imensul har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trâmbiţă în Sanctuar.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CF228-FF9C-2951-2FC5-23FFD10B1072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89" y="257991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 2: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de n-aş crede-n Domnul meu cel Sfânt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n-aş putea spera să-L văd curând.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Inima mea ar fi, plină de dureri pustii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El Mântuirea mea va fi.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FE7B76-009B-8720-3B78-A181C65AD31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78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228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78. Psalmul 27</vt:lpstr>
      <vt:lpstr>1. Tu eşti lumina şi scăparea mea De cine m-aş putea înfricoşa? Chiar în necaz de-aş fi, cel rău n-ar izbuti Credinţa mea nu ar clinti. Un singur lucru Doamne-Ţi cer cu foc Să-mi pregăteşti în casa Ta un loc Căci vreau să locuiesc, cât timp am să traiesc În templul Tău să te privesc.</vt:lpstr>
      <vt:lpstr>Ref 1:  Tu singur, Tu eşti ajutorul meu Ştiu că Tu nu mă vei lăsa la greu. Căci chiar de m-aş afla singur în pustia grea Rămâi veşnic Mântuirea mea.</vt:lpstr>
      <vt:lpstr>2. Doamne învată-mă Cărarea Ta Povăţuieşte-mă frumos pe ea Căci doar minciuna grea stă împotriva mea Doamne te rog nu mă lasa. Deschide-mi cortul Tău să mă închin Ascunde-mă în templul Tău divin Ridică-mi capul iar să-Ţi cânt imensul har Din trâmbiţă în Sanctuar.</vt:lpstr>
      <vt:lpstr>Ref 2: O de n-aş crede-n Domnul meu cel Sfânt De n-aş putea spera să-L văd curând. Inima mea ar fi, plină de dureri pustii Dar El Mântuirea mea va fi.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272</cp:revision>
  <dcterms:created xsi:type="dcterms:W3CDTF">2023-11-17T07:57:38Z</dcterms:created>
  <dcterms:modified xsi:type="dcterms:W3CDTF">2023-11-23T15:33:54Z</dcterms:modified>
</cp:coreProperties>
</file>