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89. Stropi din dragostea Ta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A652682-AB0A-EE0E-2381-13CEFF08626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Și mai vrem să Îți mulțumim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putem să Te preamărim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veci prin cântecul nostru de azi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Ce-l cântăm pentru Dragostea ta.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7EFAB-8E5D-7BEC-C418-DAE991294A7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41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Ta-i presărat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ce-n dar Tu ne-ai dat!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BB07DF-C843-58E8-529D-B9CFA796A15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0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privesc în jur pot vedea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Strălucirea și slava 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Sfânt, în tot ce mi-ai dat,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Recunosc, că ai pus stropi din Dragostea Ta.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7B77B0-59B9-937F-6F48-E4B338DEA1E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Ta-i presărat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ce-n dar Tu ne-ai dat!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17319-CC89-F6E3-A60F-3A88879186C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Dimineața, când mă trezesc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soarele mă-ntâlnesc,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Îmi șoptești prin razele lui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ai pus în lumină doar Dragostea Ta.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8CE81-5580-8A47-0EA8-D659BC48803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Ta-i presărat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ce-n dar Tu ne-ai dat!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66035-33F4-C916-495F-61758E6D7A8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338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Printre flori și fluturi zglobii,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cântec și poezii,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lacimi sau fericiri,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zi, torni mereu stropi din Dragostea Ta.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8B573-75D8-412C-BA03-48166603B0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36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Ta-i presărat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ce-n dar Tu ne-ai dat!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FD4531-6DAA-6B0B-A92D-F8E4B06648C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9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Nu știu cum să Îți mulțumesc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Pentru-ai mei părinți ce mă cresc,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Te rog să verși peste ei,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vecii, ploaie de stropi din Dragostea Ta.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402191-75B7-F653-BC5E-6F1CC875360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23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din dragostea Ta-i presărat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ce-n dar Tu ne-ai dat!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C5D7C8-0935-BE6F-DF5F-462206283FD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64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367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89. Stropi din dragostea Ta</vt:lpstr>
      <vt:lpstr>1. Când privesc în jur pot vedea Strălucirea și slava Ta, Doamne Sfânt, în tot ce mi-ai dat, Recunosc, că ai pus stropi din Dragostea Ta.</vt:lpstr>
      <vt:lpstr>Ref: Stropi din dragostea Ta, Stropi din dragostea Ta, Stropi din dragostea Ta-i presărat Peste tot ce-n dar Tu ne-ai dat!</vt:lpstr>
      <vt:lpstr>2. Dimineața, când mă trezesc Și cu soarele mă-ntâlnesc, Îmi șoptești prin razele lui Că ai pus în lumină doar Dragostea Ta.</vt:lpstr>
      <vt:lpstr>Ref: Stropi din dragostea Ta, Stropi din dragostea Ta, Stropi din dragostea Ta-i presărat Peste tot ce-n dar Tu ne-ai dat!</vt:lpstr>
      <vt:lpstr>3. Printre flori și fluturi zglobii, Printre cântec și poezii, Printre lacimi sau fericiri,  Zi de zi, torni mereu stropi din Dragostea Ta.</vt:lpstr>
      <vt:lpstr>Ref: Stropi din dragostea Ta, Stropi din dragostea Ta, Stropi din dragostea Ta-i presărat Peste tot ce-n dar Tu ne-ai dat!</vt:lpstr>
      <vt:lpstr>4. Nu știu cum să Îți mulțumesc Pentru-ai mei părinți ce mă cresc, Dar Te rog să verși peste ei, Pentru vecii, ploaie de stropi din Dragostea Ta.</vt:lpstr>
      <vt:lpstr>Ref: Stropi din dragostea Ta, Stropi din dragostea Ta, Stropi din dragostea Ta-i presărat Peste tot ce-n dar Tu ne-ai dat!</vt:lpstr>
      <vt:lpstr>5. Și mai vrem să Îți mulțumim Că putem să Te preamărim Pentru veci prin cântecul nostru de azi Ce-l cântăm pentru Dragostea ta.</vt:lpstr>
      <vt:lpstr>Ref: Stropi din dragostea Ta, Stropi din dragostea Ta, Stropi din dragostea Ta-i presărat Peste tot ce-n dar Tu ne-ai dat!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319</cp:revision>
  <dcterms:created xsi:type="dcterms:W3CDTF">2023-11-17T07:57:38Z</dcterms:created>
  <dcterms:modified xsi:type="dcterms:W3CDTF">2023-11-23T15:36:31Z</dcterms:modified>
</cp:coreProperties>
</file>