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309" r:id="rId6"/>
    <p:sldId id="308" r:id="rId7"/>
    <p:sldId id="31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3" autoAdjust="0"/>
    <p:restoredTop sz="94660"/>
  </p:normalViewPr>
  <p:slideViewPr>
    <p:cSldViewPr snapToGrid="0">
      <p:cViewPr>
        <p:scale>
          <a:sx n="100" d="100"/>
          <a:sy n="100" d="100"/>
        </p:scale>
        <p:origin x="174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pt-B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76. Primăvara e iar pe pământ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294601C-E7C0-FDF9-A47C-A9F42026469C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28237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Primăvară e iar pe pământ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un cântec vreau astăzi să cânt,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spun lumii întregi ce mămică am eu,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din dragostea lui Dumnezeu!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8ADA6-8226-E05D-1807-A224C5D9A7DB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98812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Mama mea,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de neprețuit!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Numai tu știi cum am fost zidit,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ține-i un loc între îngerii Tăi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dă-i pace în inima, inima ei!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982633-B9F6-7AC0-96D2-0C6AB5BF14A1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864" y="2514598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Ce frumos ochii tăi mă privesc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cu dragoste ei mă-ncălzesc,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Vocea ta, melodie în inima grea,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 inundă cu liniștea Sa!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533EAF-8DDE-BA57-EC67-BD6785A751F3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98812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Mama mea,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de neprețuit!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Numai tu știi cum am fost zidit,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ține-i un loc între îngerii Tăi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dă-i pace în inima, inima ei!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758137-D183-760D-9155-8BC15C7D3DDE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678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98812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De-aș putea să te țin orișicât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nu fie o clipă și-atât...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Nicio umbră sau nor nu mi-ar sta peste gând,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Însă zile de dor vin pe rând.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D09B6E-93D2-2D82-6536-C82E2E3FB590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510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803" y="298812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Mama mea,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de neprețuit!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Numai tu știi cum am fost zidit,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Doamne, ține-i un loc între îngerii Tăi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dă-i pace în inima, inima ei!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EDB0A7-4EA5-494E-69D9-15FFD5BFD117}"/>
              </a:ext>
            </a:extLst>
          </p:cNvPr>
          <p:cNvSpPr>
            <a:spLocks noGrp="1"/>
          </p:cNvSpPr>
          <p:nvPr/>
        </p:nvSpPr>
        <p:spPr>
          <a:xfrm>
            <a:off x="100836" y="6451225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3705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259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76. Primăvara e iar pe pământ</vt:lpstr>
      <vt:lpstr>1. Primăvară e iar pe pământ Și un cântec vreau astăzi să cânt, Să spun lumii întregi ce mămică am eu, Dar din dragostea lui Dumnezeu!</vt:lpstr>
      <vt:lpstr>Ref: Mama mea, Dar de neprețuit! Numai tu știi cum am fost zidit, Doamne, ține-i un loc între îngerii Tăi Și dă-i pace în inima, inima ei!</vt:lpstr>
      <vt:lpstr>2. Ce frumos ochii tăi mă privesc Și cu dragoste ei mă-ncălzesc, Vocea ta, melodie în inima grea, Mă inundă cu liniștea Sa!</vt:lpstr>
      <vt:lpstr>Ref: Mama mea, Dar de neprețuit! Numai tu știi cum am fost zidit, Doamne, ține-i un loc între îngerii Tăi Și dă-i pace în inima, inima ei!</vt:lpstr>
      <vt:lpstr>3. De-aș putea să te țin orișicât Să nu fie o clipă și-atât... Nicio umbră sau nor nu mi-ar sta peste gând, Însă zile de dor vin pe rând.</vt:lpstr>
      <vt:lpstr>Ref: Mama mea, Dar de neprețuit! Numai tu știi cum am fost zidit, Doamne, ține-i un loc între îngerii Tăi Și dă-i pace în inima, inima ei!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267</cp:revision>
  <dcterms:created xsi:type="dcterms:W3CDTF">2023-11-17T07:57:38Z</dcterms:created>
  <dcterms:modified xsi:type="dcterms:W3CDTF">2023-11-23T15:33:41Z</dcterms:modified>
</cp:coreProperties>
</file>