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i-FI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75. Pot totul în Hristos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34DFE78-773E-B5F9-6185-1F5B7CD6422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51" y="310968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Ceasul bate-a târziu,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dureri nu mai știu,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dor îmi bate în piept...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 de casa de sus,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Domn e Isus,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 noapte sau lacrimă nu-s,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iubire și pacea de sus.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188C82-B1ED-A3D6-39DE-76B58734D4C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98812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vino în inima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Pune-ntreg universul în 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Ceru-i bucuros,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trăiesc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pot totul prin Domnul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E97813-E180-74EF-63A1-98B92F2302F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99356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Lanțul lumii e greu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se strânge mereu,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eu sunt eliberat!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prin Hristos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 trăi frumos,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robie sunt răscumpărat,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prin Har sunt pe veci salvat!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85ED7-E4ED-A8B9-843C-51FE145450D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98812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vino în inima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Pune-ntreg universul în 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Ceru-i bucuros,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trăiesc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pot totul prin Domnul Hristos!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Doar prin Domnul Isus Hristos!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ACBFC9-12AC-02C5-5B04-C486F6665FB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10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191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75. Pot totul în Hristos</vt:lpstr>
      <vt:lpstr>1. Ceasul bate-a târziu, De dureri nu mai știu, Un dor îmi bate în piept... Dor de casa de sus,  Unde Domn e Isus, Unde noapte sau lacrimă nu-s, Doar iubire și pacea de sus.</vt:lpstr>
      <vt:lpstr>Ref: Doamne vino în inima mea, Pune-ntreg universul în ea Ceru-i bucuros, Când trăiesc frumos, Când pot totul prin Domnul Hristos!</vt:lpstr>
      <vt:lpstr>2. Lanțul lumii e greu Și se strânge mereu, Dar eu sunt eliberat! Numai prin Hristos Pot trăi frumos, Din robie sunt răscumpărat, Doar prin Har sunt pe veci salvat!</vt:lpstr>
      <vt:lpstr>Ref: Doamne vino în inima mea, Pune-ntreg universul în ea Ceru-i bucuros, Când trăiesc frumos, Când pot totul prin Domnul Hristos! Doar prin Domnul Isus Hristos!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261</cp:revision>
  <dcterms:created xsi:type="dcterms:W3CDTF">2023-11-17T07:57:38Z</dcterms:created>
  <dcterms:modified xsi:type="dcterms:W3CDTF">2023-11-23T15:33:34Z</dcterms:modified>
</cp:coreProperties>
</file>