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71" r:id="rId6"/>
    <p:sldId id="269" r:id="rId7"/>
    <p:sldId id="27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163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31. Din visuri și din dor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89951" y="6424011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4978" y="2008777"/>
            <a:ext cx="10902043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Din visuri și din dor împletită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Aţi strâns povestea voastră zi de zi,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azi cărarea e pregătită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Și-amândoi pe ea veţi porni. 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7B9350-EA59-58F2-5CB9-D6B8B92E71B8}"/>
              </a:ext>
            </a:extLst>
          </p:cNvPr>
          <p:cNvSpPr>
            <a:spLocks noGrp="1"/>
          </p:cNvSpPr>
          <p:nvPr/>
        </p:nvSpPr>
        <p:spPr>
          <a:xfrm>
            <a:off x="89951" y="6424011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02" y="2383075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Dacă El vă poartă-n inima Sa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Orice munte voi veţi urca,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Mână-n mână până la sfârșit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acas' veţi fi sosit 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882E83-7A8E-860F-BE0C-B2EB948DEB62}"/>
              </a:ext>
            </a:extLst>
          </p:cNvPr>
          <p:cNvSpPr>
            <a:spLocks noGrp="1"/>
          </p:cNvSpPr>
          <p:nvPr/>
        </p:nvSpPr>
        <p:spPr>
          <a:xfrm>
            <a:off x="89951" y="6424011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4720" y="2488838"/>
            <a:ext cx="10902043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Vi-e inima ușoară și albă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 floarea de cireș înmiresmat,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Cerul vă așteaptă să cearnă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Ploi de har atât așteptat. 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881EEF-7D41-D013-AE8A-C2A794813607}"/>
              </a:ext>
            </a:extLst>
          </p:cNvPr>
          <p:cNvSpPr>
            <a:spLocks noGrp="1"/>
          </p:cNvSpPr>
          <p:nvPr/>
        </p:nvSpPr>
        <p:spPr>
          <a:xfrm>
            <a:off x="89951" y="6424011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656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02" y="2383075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Dacă El vă poartă-n inima Sa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Orice munte voi veţi urca,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Mână-n mână până la sfârșit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acas' veţi fi sosit 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6DD4F7-B5BC-82A0-5A1A-642D1DF04F69}"/>
              </a:ext>
            </a:extLst>
          </p:cNvPr>
          <p:cNvSpPr>
            <a:spLocks noGrp="1"/>
          </p:cNvSpPr>
          <p:nvPr/>
        </p:nvSpPr>
        <p:spPr>
          <a:xfrm>
            <a:off x="89951" y="6424011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5821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773" y="2867489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Și sufletul se pleacă în rugă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Iar șoaptele se-adună-n melodii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De-acum veţi fi mereu împreună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Călători pe drum de vecii.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59EA24-F496-4DA5-6405-A708B90F700E}"/>
              </a:ext>
            </a:extLst>
          </p:cNvPr>
          <p:cNvSpPr>
            <a:spLocks noGrp="1"/>
          </p:cNvSpPr>
          <p:nvPr/>
        </p:nvSpPr>
        <p:spPr>
          <a:xfrm>
            <a:off x="89951" y="6424011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1264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02" y="2383075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Dacă El vă poartă-n inima Sa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Orice munte voi veţi urca,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Mână-n mână până la sfârșit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acas' veţi fi sosit 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F1F45F-5524-41EB-93DE-C69B5A5BFF16}"/>
              </a:ext>
            </a:extLst>
          </p:cNvPr>
          <p:cNvSpPr>
            <a:spLocks noGrp="1"/>
          </p:cNvSpPr>
          <p:nvPr/>
        </p:nvSpPr>
        <p:spPr>
          <a:xfrm>
            <a:off x="89951" y="6424011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988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210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31. Din visuri și din dor</vt:lpstr>
      <vt:lpstr>1. Din visuri și din dor împletită Aţi strâns povestea voastră zi de zi,  De azi cărarea e pregătită Și-amândoi pe ea veţi porni. </vt:lpstr>
      <vt:lpstr>Ref: Dacă El vă poartă-n inima Sa Orice munte voi veţi urca,  Mână-n mână până la sfârșit Când acas' veţi fi sosit </vt:lpstr>
      <vt:lpstr>2. Vi-e inima ușoară și albă Ca floarea de cireș înmiresmat,  Când Cerul vă așteaptă să cearnă Ploi de har atât așteptat. </vt:lpstr>
      <vt:lpstr>Ref: Dacă El vă poartă-n inima Sa Orice munte voi veţi urca,  Mână-n mână până la sfârșit Când acas' veţi fi sosit </vt:lpstr>
      <vt:lpstr>3. Și sufletul se pleacă în rugă  Iar șoaptele se-adună-n melodii De-acum veţi fi mereu împreună  Călători pe drum de vecii.</vt:lpstr>
      <vt:lpstr>Ref: Dacă El vă poartă-n inima Sa Orice munte voi veţi urca,  Mână-n mână până la sfârșit Când acas' veţi fi sosit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69</cp:revision>
  <dcterms:created xsi:type="dcterms:W3CDTF">2023-11-17T07:57:38Z</dcterms:created>
  <dcterms:modified xsi:type="dcterms:W3CDTF">2023-11-23T15:25:36Z</dcterms:modified>
</cp:coreProperties>
</file>