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78" r:id="rId6"/>
    <p:sldId id="276" r:id="rId7"/>
    <p:sldId id="27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34. Domnul din slavă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68179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7506" y="2389777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Domnul din slavă trimite ploaie,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Cu-mbelșugare, să crească grâul pe ogoare,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se-ngrijește de tot ce crește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are viață din bunătatea Sa cea mare.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616E1D-400E-A220-0F54-8439F56A3EF0}"/>
              </a:ext>
            </a:extLst>
          </p:cNvPr>
          <p:cNvSpPr>
            <a:spLocks noGrp="1"/>
          </p:cNvSpPr>
          <p:nvPr/>
        </p:nvSpPr>
        <p:spPr>
          <a:xfrm>
            <a:off x="68179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5318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să-I aducem cu bucurie,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noastră a Lui să fie.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se-ngrijește de fiecare,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aleluia, Lui închinare!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2CEE1C-5264-E314-DAEC-A3F95BE134B3}"/>
              </a:ext>
            </a:extLst>
          </p:cNvPr>
          <p:cNvSpPr>
            <a:spLocks noGrp="1"/>
          </p:cNvSpPr>
          <p:nvPr/>
        </p:nvSpPr>
        <p:spPr>
          <a:xfrm>
            <a:off x="68179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605" y="2652124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Domnul din ceruri trimite soare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lumineze și-ntreaga lume să-ncălzească.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Sa iubire, mai sus de fire,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Aduce pace și fericire-n viața noastră.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E79179-BC87-7B93-3E22-EBF8187C1FEA}"/>
              </a:ext>
            </a:extLst>
          </p:cNvPr>
          <p:cNvSpPr>
            <a:spLocks noGrp="1"/>
          </p:cNvSpPr>
          <p:nvPr/>
        </p:nvSpPr>
        <p:spPr>
          <a:xfrm>
            <a:off x="68179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5318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să-I aducem cu bucurie,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noastră a Lui să fie.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se-ngrijește de fiecare,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aleluia, Lui închinare!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253C1C-C1EE-25F5-48D2-03805E5FF1FF}"/>
              </a:ext>
            </a:extLst>
          </p:cNvPr>
          <p:cNvSpPr>
            <a:spLocks noGrp="1"/>
          </p:cNvSpPr>
          <p:nvPr/>
        </p:nvSpPr>
        <p:spPr>
          <a:xfrm>
            <a:off x="68179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358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481046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Domnul e mare, fără hotare,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locuiește în strălucirea nesfârșită;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și pe mine mă ocrotește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mă ajută, ca și un tată mă iubește...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B342BB-5440-331E-3338-A12791DDF6D1}"/>
              </a:ext>
            </a:extLst>
          </p:cNvPr>
          <p:cNvSpPr>
            <a:spLocks noGrp="1"/>
          </p:cNvSpPr>
          <p:nvPr/>
        </p:nvSpPr>
        <p:spPr>
          <a:xfrm>
            <a:off x="68179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084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5318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să-I aducem cu bucurie,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noastră a Lui să fie.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se-ngrijește de fiecare,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aleluia, Lui închinare!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354324-C46A-2C46-A252-A128784132E5}"/>
              </a:ext>
            </a:extLst>
          </p:cNvPr>
          <p:cNvSpPr>
            <a:spLocks noGrp="1"/>
          </p:cNvSpPr>
          <p:nvPr/>
        </p:nvSpPr>
        <p:spPr>
          <a:xfrm>
            <a:off x="68179" y="64348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744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231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34. Domnul din slavă</vt:lpstr>
      <vt:lpstr>1. Domnul din slavă trimite ploaie, Cu-mbelșugare, să crească grâul pe ogoare, El se-ngrijește de tot ce crește Și are viață din bunătatea Sa cea mare.</vt:lpstr>
      <vt:lpstr>Ref: Noi să-I aducem cu bucurie, Inima noastră a Lui să fie. El se-ngrijește de fiecare, Lui aleluia, Lui închinare!</vt:lpstr>
      <vt:lpstr>2. Domnul din ceruri trimite soare Să lumineze și-ntreaga lume să-ncălzească. A Sa iubire, mai sus de fire, Aduce pace și fericire-n viața noastră.</vt:lpstr>
      <vt:lpstr>Ref: Noi să-I aducem cu bucurie, Inima noastră a Lui să fie. El se-ngrijește de fiecare, Lui aleluia, Lui închinare!</vt:lpstr>
      <vt:lpstr>3. Domnul e mare, fără hotare, Și locuiește în strălucirea nesfârșită; Dar și pe mine mă ocrotește Și mă ajută, ca și un tată mă iubește...</vt:lpstr>
      <vt:lpstr>Ref: Noi să-I aducem cu bucurie, Inima noastră a Lui să fie. El se-ngrijește de fiecare, Lui aleluia, Lui închinare!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79</cp:revision>
  <dcterms:created xsi:type="dcterms:W3CDTF">2023-11-17T07:57:38Z</dcterms:created>
  <dcterms:modified xsi:type="dcterms:W3CDTF">2023-11-23T15:26:36Z</dcterms:modified>
</cp:coreProperties>
</file>