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2" r:id="rId4"/>
    <p:sldId id="258" r:id="rId5"/>
    <p:sldId id="292" r:id="rId6"/>
    <p:sldId id="290" r:id="rId7"/>
    <p:sldId id="294" r:id="rId8"/>
    <p:sldId id="295" r:id="rId9"/>
    <p:sldId id="296" r:id="rId10"/>
    <p:sldId id="297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93" autoAdjust="0"/>
    <p:restoredTop sz="94660"/>
  </p:normalViewPr>
  <p:slideViewPr>
    <p:cSldViewPr snapToGrid="0">
      <p:cViewPr>
        <p:scale>
          <a:sx n="125" d="100"/>
          <a:sy n="125" d="100"/>
        </p:scale>
        <p:origin x="782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it-IT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67. Neemia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609CF474-C94D-7614-D7CF-17F981766160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4507" y="3194957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Vin și eu Domnul meu,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zidesc templu dragostei Tale,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Pregătesc și grăbesc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Ziua sfânta-a venirii Tale,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Împreună mereu,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/:Neemia de ieri, sunt chiar eu!:/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DD685F2-2376-C8E5-8926-C3C4F6E62465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5220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402115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Din izvorul iubirii Tale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Mi-ai turnat peste suflet și cânt,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Peste inimă, dulcea chemare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puterea Duhului Sfânt!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621A7C2-4C57-DA32-F723-542EC64467F5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9925" y="2057398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Este vremea să merg prin credință,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Dregătorilor lumii vestesc,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 în gând cea mai scumpă dorință,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înalț zid de templu ceresc!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1182FCE-9B2E-773F-2687-C3C5350FA679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4507" y="3194957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Vin și eu Domnul meu,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zidesc templu dragostei Tale,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Pregătesc și grăbesc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Ziua sfânta-a venirii Tale,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Împreună mereu,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/:Neemia </a:t>
            </a:r>
            <a:r>
              <a:rPr lang="ro-RO" sz="54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 ieri, </a:t>
            </a: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sunt chiar eu!:/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A4E2013-C621-566A-3356-660FF654B8B8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9925" y="2057398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Dacă vrei, vino astăzi cu mine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zidim împreună din nou,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Domnul bun mână-n mână ne ține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Când lucrăm pentru numele Său!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7D9763C-0C54-3AEB-0222-FDD3EAE3F265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3765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9925" y="2057398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 curând, noaptea lumii cea mare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 veni-n ceasul fără de har,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 Isus pentru fiecare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Mijlocește în Sanctuar!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A7FCF7A-F688-A8A3-93F0-C5B5AB383A55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0481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4507" y="3194957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Vin și eu Domnul meu,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zidesc templu dragostei Tale,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Pregătesc și grăbesc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Ziua sfânta-a venirii Tale,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Împreună mereu,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/:Neemia de ieri, sunt chiar eu!:/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1ED4E2-43E6-4B1A-92B5-66BBDE132448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0232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7421" y="2449285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Numai Domnul, în grija Sa mare,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Este scutul și pavăza mea,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 mă ține în mâna Lui tare,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Minunată e dragostea Sa!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FEFDF4F-8F41-5379-5671-89A2BEA842CF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06975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7421" y="2449285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Iar în clipa furtunii de mâine,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 nevoie doar de Isus,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 e pace, Speranță și pâine,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Unde-i El, orice grijă s-a dus!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B718FEC-49B7-27AA-A394-0B1CD5E67E86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7873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546</TotalTime>
  <Words>347</Words>
  <Application>Microsoft Office PowerPoint</Application>
  <PresentationFormat>Widescreen</PresentationFormat>
  <Paragraphs>20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67. Neemia</vt:lpstr>
      <vt:lpstr>1. Din izvorul iubirii Tale Mi-ai turnat peste suflet și cânt, Peste inimă, dulcea chemare Și puterea Duhului Sfânt!</vt:lpstr>
      <vt:lpstr>Este vremea să merg prin credință, Dregătorilor lumii vestesc, Am în gând cea mai scumpă dorință, Să înalț zid de templu ceresc!</vt:lpstr>
      <vt:lpstr>Ref: Vin și eu Domnul meu, Să zidesc templu dragostei Tale, Pregătesc și grăbesc Ziua sfânta-a venirii Tale, Împreună mereu, /:Neemia de ieri, sunt chiar eu!:/</vt:lpstr>
      <vt:lpstr>2. Dacă vrei, vino astăzi cu mine Să zidim împreună din nou, Domnul bun mână-n mână ne ține Când lucrăm pentru numele Său!</vt:lpstr>
      <vt:lpstr>În curând, noaptea lumii cea mare Va veni-n ceasul fără de har, Dar Isus pentru fiecare Mijlocește în Sanctuar!</vt:lpstr>
      <vt:lpstr>Ref: Vin și eu Domnul meu, Să zidesc templu dragostei Tale, Pregătesc și grăbesc Ziua sfânta-a venirii Tale, Împreună mereu, /:Neemia de ieri, sunt chiar eu!:/</vt:lpstr>
      <vt:lpstr>3. Numai Domnul, în grija Sa mare, Este scutul și pavăza mea, El mă ține în mâna Lui tare, Minunată e dragostea Sa!</vt:lpstr>
      <vt:lpstr>Iar în clipa furtunii de mâine, Am nevoie doar de Isus, El e pace, Speranță și pâine, Unde-i El, orice grijă s-a dus!</vt:lpstr>
      <vt:lpstr>Ref: Vin și eu Domnul meu, Să zidesc templu dragostei Tale, Pregătesc și grăbesc Ziua sfânta-a venirii Tale, Împreună mereu, /:Neemia de ieri, sunt chiar eu!:/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220</cp:revision>
  <dcterms:created xsi:type="dcterms:W3CDTF">2023-11-17T07:57:38Z</dcterms:created>
  <dcterms:modified xsi:type="dcterms:W3CDTF">2023-11-23T15:32:31Z</dcterms:modified>
</cp:coreProperties>
</file>