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9" autoAdjust="0"/>
    <p:restoredTop sz="94660"/>
  </p:normalViewPr>
  <p:slideViewPr>
    <p:cSldViewPr snapToGrid="0">
      <p:cViewPr>
        <p:scale>
          <a:sx n="125" d="100"/>
          <a:sy n="125" d="100"/>
        </p:scale>
        <p:origin x="672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laudiu Spiridon" userId="a0de4d6d87afab53" providerId="LiveId" clId="{51EE5963-B6A8-4EC5-BF9B-7DB12FB6AB65}"/>
    <pc:docChg chg="custSel delSld modSld sldOrd">
      <pc:chgData name="Claudiu Spiridon" userId="a0de4d6d87afab53" providerId="LiveId" clId="{51EE5963-B6A8-4EC5-BF9B-7DB12FB6AB65}" dt="2023-11-17T09:46:20.687" v="697" actId="20577"/>
      <pc:docMkLst>
        <pc:docMk/>
      </pc:docMkLst>
      <pc:sldChg chg="modSp mod">
        <pc:chgData name="Claudiu Spiridon" userId="a0de4d6d87afab53" providerId="LiveId" clId="{51EE5963-B6A8-4EC5-BF9B-7DB12FB6AB65}" dt="2023-11-17T09:41:49.571" v="3"/>
        <pc:sldMkLst>
          <pc:docMk/>
          <pc:sldMk cId="1478164330" sldId="256"/>
        </pc:sldMkLst>
        <pc:spChg chg="mod">
          <ac:chgData name="Claudiu Spiridon" userId="a0de4d6d87afab53" providerId="LiveId" clId="{51EE5963-B6A8-4EC5-BF9B-7DB12FB6AB65}" dt="2023-11-17T09:41:49.571" v="3"/>
          <ac:spMkLst>
            <pc:docMk/>
            <pc:sldMk cId="1478164330" sldId="256"/>
            <ac:spMk id="2" creationId="{6DFF16B6-0BB7-B5E0-247E-63909F3BB9F1}"/>
          </ac:spMkLst>
        </pc:spChg>
      </pc:sldChg>
      <pc:sldChg chg="modSp mod">
        <pc:chgData name="Claudiu Spiridon" userId="a0de4d6d87afab53" providerId="LiveId" clId="{51EE5963-B6A8-4EC5-BF9B-7DB12FB6AB65}" dt="2023-11-17T09:42:13.598" v="113" actId="20577"/>
        <pc:sldMkLst>
          <pc:docMk/>
          <pc:sldMk cId="1708826543" sldId="257"/>
        </pc:sldMkLst>
        <pc:spChg chg="mod">
          <ac:chgData name="Claudiu Spiridon" userId="a0de4d6d87afab53" providerId="LiveId" clId="{51EE5963-B6A8-4EC5-BF9B-7DB12FB6AB65}" dt="2023-11-17T09:42:13.598" v="113" actId="20577"/>
          <ac:spMkLst>
            <pc:docMk/>
            <pc:sldMk cId="1708826543" sldId="257"/>
            <ac:spMk id="2" creationId="{6DFF16B6-0BB7-B5E0-247E-63909F3BB9F1}"/>
          </ac:spMkLst>
        </pc:spChg>
      </pc:sldChg>
      <pc:sldChg chg="modSp mod">
        <pc:chgData name="Claudiu Spiridon" userId="a0de4d6d87afab53" providerId="LiveId" clId="{51EE5963-B6A8-4EC5-BF9B-7DB12FB6AB65}" dt="2023-11-17T09:43:57.967" v="383" actId="20577"/>
        <pc:sldMkLst>
          <pc:docMk/>
          <pc:sldMk cId="1466831212" sldId="258"/>
        </pc:sldMkLst>
        <pc:spChg chg="mod">
          <ac:chgData name="Claudiu Spiridon" userId="a0de4d6d87afab53" providerId="LiveId" clId="{51EE5963-B6A8-4EC5-BF9B-7DB12FB6AB65}" dt="2023-11-17T09:43:57.967" v="383" actId="20577"/>
          <ac:spMkLst>
            <pc:docMk/>
            <pc:sldMk cId="1466831212" sldId="258"/>
            <ac:spMk id="2" creationId="{6DFF16B6-0BB7-B5E0-247E-63909F3BB9F1}"/>
          </ac:spMkLst>
        </pc:spChg>
      </pc:sldChg>
      <pc:sldChg chg="modSp mod ord">
        <pc:chgData name="Claudiu Spiridon" userId="a0de4d6d87afab53" providerId="LiveId" clId="{51EE5963-B6A8-4EC5-BF9B-7DB12FB6AB65}" dt="2023-11-17T09:43:51.332" v="382" actId="1076"/>
        <pc:sldMkLst>
          <pc:docMk/>
          <pc:sldMk cId="3363836104" sldId="259"/>
        </pc:sldMkLst>
        <pc:spChg chg="mod">
          <ac:chgData name="Claudiu Spiridon" userId="a0de4d6d87afab53" providerId="LiveId" clId="{51EE5963-B6A8-4EC5-BF9B-7DB12FB6AB65}" dt="2023-11-17T09:43:51.332" v="382" actId="1076"/>
          <ac:spMkLst>
            <pc:docMk/>
            <pc:sldMk cId="3363836104" sldId="259"/>
            <ac:spMk id="2" creationId="{6DFF16B6-0BB7-B5E0-247E-63909F3BB9F1}"/>
          </ac:spMkLst>
        </pc:spChg>
      </pc:sldChg>
      <pc:sldChg chg="modSp mod">
        <pc:chgData name="Claudiu Spiridon" userId="a0de4d6d87afab53" providerId="LiveId" clId="{51EE5963-B6A8-4EC5-BF9B-7DB12FB6AB65}" dt="2023-11-17T09:44:57.627" v="500" actId="20577"/>
        <pc:sldMkLst>
          <pc:docMk/>
          <pc:sldMk cId="1128560242" sldId="260"/>
        </pc:sldMkLst>
        <pc:spChg chg="mod">
          <ac:chgData name="Claudiu Spiridon" userId="a0de4d6d87afab53" providerId="LiveId" clId="{51EE5963-B6A8-4EC5-BF9B-7DB12FB6AB65}" dt="2023-11-17T09:44:57.627" v="500" actId="20577"/>
          <ac:spMkLst>
            <pc:docMk/>
            <pc:sldMk cId="1128560242" sldId="260"/>
            <ac:spMk id="2" creationId="{6DFF16B6-0BB7-B5E0-247E-63909F3BB9F1}"/>
          </ac:spMkLst>
        </pc:spChg>
      </pc:sldChg>
      <pc:sldChg chg="modSp mod">
        <pc:chgData name="Claudiu Spiridon" userId="a0de4d6d87afab53" providerId="LiveId" clId="{51EE5963-B6A8-4EC5-BF9B-7DB12FB6AB65}" dt="2023-11-17T09:46:20.687" v="697" actId="20577"/>
        <pc:sldMkLst>
          <pc:docMk/>
          <pc:sldMk cId="3037688676" sldId="261"/>
        </pc:sldMkLst>
        <pc:spChg chg="mod">
          <ac:chgData name="Claudiu Spiridon" userId="a0de4d6d87afab53" providerId="LiveId" clId="{51EE5963-B6A8-4EC5-BF9B-7DB12FB6AB65}" dt="2023-11-17T09:46:20.687" v="697" actId="20577"/>
          <ac:spMkLst>
            <pc:docMk/>
            <pc:sldMk cId="3037688676" sldId="261"/>
            <ac:spMk id="2" creationId="{6DFF16B6-0BB7-B5E0-247E-63909F3BB9F1}"/>
          </ac:spMkLst>
        </pc:spChg>
      </pc:sldChg>
      <pc:sldChg chg="del">
        <pc:chgData name="Claudiu Spiridon" userId="a0de4d6d87afab53" providerId="LiveId" clId="{51EE5963-B6A8-4EC5-BF9B-7DB12FB6AB65}" dt="2023-11-17T09:46:08.046" v="696" actId="47"/>
        <pc:sldMkLst>
          <pc:docMk/>
          <pc:sldMk cId="4255433038" sldId="262"/>
        </pc:sldMkLst>
      </pc:sldChg>
      <pc:sldChg chg="del">
        <pc:chgData name="Claudiu Spiridon" userId="a0de4d6d87afab53" providerId="LiveId" clId="{51EE5963-B6A8-4EC5-BF9B-7DB12FB6AB65}" dt="2023-11-17T09:46:08.046" v="696" actId="47"/>
        <pc:sldMkLst>
          <pc:docMk/>
          <pc:sldMk cId="481696167" sldId="263"/>
        </pc:sldMkLst>
      </pc:sldChg>
      <pc:sldChg chg="del">
        <pc:chgData name="Claudiu Spiridon" userId="a0de4d6d87afab53" providerId="LiveId" clId="{51EE5963-B6A8-4EC5-BF9B-7DB12FB6AB65}" dt="2023-11-17T09:46:08.046" v="696" actId="47"/>
        <pc:sldMkLst>
          <pc:docMk/>
          <pc:sldMk cId="1938372194" sldId="264"/>
        </pc:sldMkLst>
      </pc:sldChg>
      <pc:sldChg chg="del">
        <pc:chgData name="Claudiu Spiridon" userId="a0de4d6d87afab53" providerId="LiveId" clId="{51EE5963-B6A8-4EC5-BF9B-7DB12FB6AB65}" dt="2023-11-17T09:46:08.046" v="696" actId="47"/>
        <pc:sldMkLst>
          <pc:docMk/>
          <pc:sldMk cId="2125923234" sldId="265"/>
        </pc:sldMkLst>
      </pc:sldChg>
      <pc:sldChg chg="del">
        <pc:chgData name="Claudiu Spiridon" userId="a0de4d6d87afab53" providerId="LiveId" clId="{51EE5963-B6A8-4EC5-BF9B-7DB12FB6AB65}" dt="2023-11-17T09:46:08.046" v="696" actId="47"/>
        <pc:sldMkLst>
          <pc:docMk/>
          <pc:sldMk cId="321398648" sldId="266"/>
        </pc:sldMkLst>
      </pc:sldChg>
      <pc:sldChg chg="del">
        <pc:chgData name="Claudiu Spiridon" userId="a0de4d6d87afab53" providerId="LiveId" clId="{51EE5963-B6A8-4EC5-BF9B-7DB12FB6AB65}" dt="2023-11-17T09:46:08.046" v="696" actId="47"/>
        <pc:sldMkLst>
          <pc:docMk/>
          <pc:sldMk cId="2113920533" sldId="267"/>
        </pc:sldMkLst>
      </pc:sldChg>
      <pc:sldChg chg="del">
        <pc:chgData name="Claudiu Spiridon" userId="a0de4d6d87afab53" providerId="LiveId" clId="{51EE5963-B6A8-4EC5-BF9B-7DB12FB6AB65}" dt="2023-11-17T09:46:08.046" v="696" actId="47"/>
        <pc:sldMkLst>
          <pc:docMk/>
          <pc:sldMk cId="406756311" sldId="268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2CA02-0248-2BF2-5BFE-10E8CADAD1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DF4198-6B66-AE9F-23ED-4057CFCF8A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23B510-93AB-3DEB-15C0-DD13B95506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2F4534-B92E-FD23-D3D3-F9027A000C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94AE8A-EA97-2310-C945-1940DD6AF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529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99FB96-484A-8BD6-BF9E-664AB7E69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35462D-786C-A25C-9115-4E946D6417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96ECA6-6BA5-9E1D-F072-AB8F1188AA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755541-51DE-5711-C6E7-832C50A1E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B6B118-0038-32FE-757D-AD8261DA9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882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DFC42F-2342-8B20-BB7D-53110B2B7C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D3C936-2D02-5BC1-FD58-0912CAC03A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96A1EC-0A09-F620-8643-577933F875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2F7D27-02EB-CCF7-5B22-26640CF92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1534AC-25D4-11CD-0E59-C1209BA0A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659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40578-EAF7-5085-DB43-20A7780BA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A63F98-FAD0-E0EF-404D-2D75155499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026479-E71F-F1BB-8FB4-E850E68BF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945F04-AEFA-C37F-9AF1-B0E331F3F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F8BEF-7785-96BE-E3CF-2F9AFC2ED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509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E29D3-F8A5-0DFB-C63C-F325E4BC2E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15D727-13A0-CF63-89D8-E40E8CE509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B11A26-8D71-FB48-F632-FDA44AA55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28FE12-E166-51C5-EF9A-DB29E0563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3481F4-1DC7-985A-E7E8-570A310F4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043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761DD1-BB4B-25FF-5AE1-EBA47343FC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CB3105-4D4E-7251-138E-7265C53A33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A2262D-768E-E797-BF00-35A0B676D4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E30F0B-8CE3-2AF1-A369-38C6D4AB93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421454-06BA-BA8E-DEB9-D3528ED21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E8E524-CC18-991F-C9C0-36A88C543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760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EBC93-6052-76FE-48ED-8254EEE147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4119EB-B661-2F1B-CF6B-AC0438D7AE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5FE75C-34B7-E342-361E-B49365B98F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89C0CE-51DC-C62F-7341-82E329E3A1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FB3BF7-1D31-4CA6-4132-50333430FE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E6D8BA8-3305-7C91-3801-FACE83DFCA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F363866-1A07-51E3-6F20-322A8520A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DA61D9-6ECE-58A2-82C9-FEF77D125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17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270146-15B6-3703-5E92-39ED62F90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21779A-F538-6FD9-1DA8-4A75B6342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6B1255-E806-EAF5-3B33-C965DECFBE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02A0D7-C0E4-A5A0-B53F-3A057F5FD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229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EF5D99E-5AD1-9751-9AF8-127B2CE61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4B22A79-E4F1-137D-D1BE-D7FF424DD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6C662B-F641-28ED-054A-5F9CB268F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269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6A2489-5410-5C69-B80B-4F3BD3FC8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C35528-F161-1BA6-CD82-5300A5D422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A5A80C-173E-FCF5-4507-28722100EB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047238-43EE-ED85-F672-BC50F0ED28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1F5AFA-2333-3344-77B2-5F2F21C97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3E3FA7-B306-47B5-8DCE-83EA8F93F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251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377275-8B14-D34E-B46E-F795C0877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150646-CC9B-ADB8-70DA-ABE4C1D9C7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30779E-1305-76B1-785D-B8499B988F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407188-016A-7661-5A3A-290C64A37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EAC0D7-CE69-969A-BB1F-CA43897261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5D1010-F792-C22B-87A4-92A947013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733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F7180B0-E390-C2A2-EECF-D14558A0A6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35A599-8F2D-A71F-9B11-FFC5C4388B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E78630-EE76-14E3-7E97-B3D8DB71C5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BAF10E-DF2D-71D8-B6B4-1ED7827B45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B6AD3B-EF7B-5181-B263-C3E1C8DA14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734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0357" y="601769"/>
            <a:ext cx="10912928" cy="2914316"/>
          </a:xfrm>
        </p:spPr>
        <p:txBody>
          <a:bodyPr>
            <a:normAutofit/>
          </a:bodyPr>
          <a:lstStyle/>
          <a:p>
            <a:r>
              <a:rPr lang="ro-RO" sz="8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4. Așteptare</a:t>
            </a:r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F2E0D35-C5CE-9CD0-1020-CFD6D8324C3F}"/>
              </a:ext>
            </a:extLst>
          </p:cNvPr>
          <p:cNvSpPr>
            <a:spLocks noGrp="1"/>
          </p:cNvSpPr>
          <p:nvPr/>
        </p:nvSpPr>
        <p:spPr>
          <a:xfrm>
            <a:off x="119341" y="6438162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164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36700" y="1719157"/>
            <a:ext cx="9677400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Multă vreme în așteptare,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Clipe sfinte de consacrare.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Către Tine ca să revii,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Dorul nostru din veșnicii.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7D2D5B3-10DF-C4F1-47D0-61C2BDE7C5C0}"/>
              </a:ext>
            </a:extLst>
          </p:cNvPr>
          <p:cNvSpPr>
            <a:spLocks noGrp="1"/>
          </p:cNvSpPr>
          <p:nvPr/>
        </p:nvSpPr>
        <p:spPr>
          <a:xfrm>
            <a:off x="119341" y="6438162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8265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92515" y="2448500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 Multe lacrimi și suferințe,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Inimi frânte și obosite.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Doar Tu, Doamne, cunoști deplin,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Dorul nostru de peregrin.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278A8B8-D386-0F20-02C5-C1EE33F5D473}"/>
              </a:ext>
            </a:extLst>
          </p:cNvPr>
          <p:cNvSpPr>
            <a:spLocks noGrp="1"/>
          </p:cNvSpPr>
          <p:nvPr/>
        </p:nvSpPr>
        <p:spPr>
          <a:xfrm>
            <a:off x="119341" y="6438162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38361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05643" y="3047215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 Inima plânge de cor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 să revii pe alb nor;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Vino Isus, Te rugăm, la noi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 aștepăm la hotar, 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 clipă a mai rămas...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Să fim curând cu toti.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DC4BDBB-7093-F477-CB62-FED92AE9CDB4}"/>
              </a:ext>
            </a:extLst>
          </p:cNvPr>
          <p:cNvSpPr>
            <a:spLocks noGrp="1"/>
          </p:cNvSpPr>
          <p:nvPr/>
        </p:nvSpPr>
        <p:spPr>
          <a:xfrm>
            <a:off x="119341" y="6438162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8312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27200" y="2546471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3. Bucurie în veșnicie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Fi-vom, Doamne, toți în mărire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cu sfinții noi vom cânta;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”Glorie Ție, Aleluia!”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281EFC1-1283-9654-3331-B5AA187A84C3}"/>
              </a:ext>
            </a:extLst>
          </p:cNvPr>
          <p:cNvSpPr>
            <a:spLocks noGrp="1"/>
          </p:cNvSpPr>
          <p:nvPr/>
        </p:nvSpPr>
        <p:spPr>
          <a:xfrm>
            <a:off x="119341" y="6438162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85602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47800" y="3702170"/>
            <a:ext cx="9525000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 2: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În armonie de dor,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 vom slăvi pe alb nor,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Când vei veni, scump Isus, la noi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 așteptăm la hotar, 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 clipăa mai rămas,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Să fim curând cu toți,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Acas</a:t>
            </a:r>
            <a:r>
              <a:rPr lang="en-US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`</a:t>
            </a: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!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E49D40B-8071-562D-E8C1-67BEAE27C0AF}"/>
              </a:ext>
            </a:extLst>
          </p:cNvPr>
          <p:cNvSpPr>
            <a:spLocks noGrp="1"/>
          </p:cNvSpPr>
          <p:nvPr/>
        </p:nvSpPr>
        <p:spPr>
          <a:xfrm>
            <a:off x="119341" y="6438162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76886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208</Words>
  <Application>Microsoft Office PowerPoint</Application>
  <PresentationFormat>Widescreen</PresentationFormat>
  <Paragraphs>12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4. Așteptare</vt:lpstr>
      <vt:lpstr>1. Multă vreme în așteptare, Clipe sfinte de consacrare. Către Tine ca să revii, Dorul nostru din veșnicii.</vt:lpstr>
      <vt:lpstr>2. Multe lacrimi și suferințe, Inimi frânte și obosite. Doar Tu, Doamne, cunoști deplin, Dorul nostru de peregrin.</vt:lpstr>
      <vt:lpstr>Ref: Inima plânge de cor Ca să revii pe alb nor; Vino Isus, Te rugăm, la noi Te aștepăm la hotar,  O clipă a mai rămas... Să fim curând cu toti.</vt:lpstr>
      <vt:lpstr>3. Bucurie în veșnicie Fi-vom, Doamne, toți în mărire Și cu sfinții noi vom cânta; ”Glorie Ție, Aleluia!”</vt:lpstr>
      <vt:lpstr>Ref 2: În armonie de dor, Te vom slăvi pe alb nor, Când vei veni, scump Isus, la noi Te așteptăm la hotar,  O clipăa mai rămas, Să fim curând cu toți, Acas`!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Aleargă</dc:title>
  <dc:creator>Claudiu Spiridon</dc:creator>
  <cp:lastModifiedBy>Claudiu Spiridon</cp:lastModifiedBy>
  <cp:revision>5</cp:revision>
  <dcterms:created xsi:type="dcterms:W3CDTF">2023-11-17T07:57:38Z</dcterms:created>
  <dcterms:modified xsi:type="dcterms:W3CDTF">2023-11-23T15:16:56Z</dcterms:modified>
</cp:coreProperties>
</file>