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83" r:id="rId5"/>
    <p:sldId id="282" r:id="rId6"/>
    <p:sldId id="28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3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nl-NL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97. Unde-i Pruncul?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A0340D4-11C0-93B6-C6F6-10FFD56E74D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962" y="24982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Unde-I Pruncul cel din iesle,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Care-aduce zorii?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Unde-i Pruncul întrebară,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la porți, păstorii!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2FFA2D-3BD4-2583-5716-E458FC97D4C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2" y="24293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Unde-i Pruncul nou-născut,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vrednic de omagii?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„Unde-i Pruncul-Dumnezeu?”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Întrebară magii!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022E93-B1B3-2E1D-FE83-BBA1C53952B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962" y="24982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Unde-i Pruncul care vrea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ne schimbe pașii?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„Unde-i Pruncul cel preasfânt?”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 strigat ostașii!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14EC66-C431-6AB5-F16F-9360D3822DB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788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6250" y="23785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Iar acum, din nou, un glas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spintecă văzduhul: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„Unde-i pruncul?” ne întreabă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stelele și Duhul.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EBDEB5-862A-7670-2B46-65982EE5585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962" y="24982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O, ce har să poți răspunde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zărilor senine: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„Pruncul sfânt e-n pieptul meu,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născut în mine!”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E52DEE-C424-C458-17F6-125F55C319D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114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156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97. Unde-i Pruncul?</vt:lpstr>
      <vt:lpstr>1. Unde-I Pruncul cel din iesle, Care-aduce zorii? Unde-i Pruncul întrebară,  Pe la porți, păstorii!</vt:lpstr>
      <vt:lpstr>2. Unde-i Pruncul nou-născut, vrednic de omagii? „Unde-i Pruncul-Dumnezeu?” Întrebară magii!</vt:lpstr>
      <vt:lpstr>3. Unde-i Pruncul care vrea să ne schimbe pașii? „Unde-i Pruncul cel preasfânt?” Au strigat ostașii!</vt:lpstr>
      <vt:lpstr>4. Iar acum, din nou, un glas spintecă văzduhul: „Unde-i pruncul?” ne întreabă stelele și Duhul.</vt:lpstr>
      <vt:lpstr>5. O, ce har să poți răspunde zărilor senine: „Pruncul sfânt e-n pieptul meu, e născut în mine!”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352</cp:revision>
  <dcterms:created xsi:type="dcterms:W3CDTF">2023-11-17T07:57:38Z</dcterms:created>
  <dcterms:modified xsi:type="dcterms:W3CDTF">2023-11-23T15:37:57Z</dcterms:modified>
</cp:coreProperties>
</file>