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3" r:id="rId6"/>
    <p:sldId id="294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51.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</a:t>
            </a:r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înviat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31C5D87-F950-ED45-7679-109407A7304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9300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Mai presus de galaxii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Undeva în veșnicii,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S-a gândit la noi,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făcut un plan măreț,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dorit cu orice preț,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salveze lumea de păcat!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80A979-ED91-8458-D4F4-43000794C8FE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923" y="3907971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Dumnezeu îndurerat,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Ceru-ntreg a adunat,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Toți Arhanghelii și îngeri, serafimi!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atunci s-a auzit, cum Isus Hristos a zis: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”În sulul cărții despre Mine este scris!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Merg acum să împlinesc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Planul sfânt din veșnicii,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Gata sunt să Mă jerfesc,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Jos în valea plângerii!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FFF870-E5EF-57A3-2980-C4AA0B6243CC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62" y="2671547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Vreau să merg jos pe pământ,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fiu jerfă pe altar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Și, prin sfântul legământ,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le dau iertare-n dar!”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F9F091-97D6-769B-602E-7E4F3197D0B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0588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A venit blând ca un miel,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Fiul Tatălui din cer,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Și-a murit pe cruce la Calvar!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Între doi tâlhari L-au pus,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Răstignit pe lemn Isus,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 jertfit, să ne aducă viață-n dar!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3D2B9-A145-4B34-6B46-E7FE8157118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058885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mormânt L-au îngropat,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Isus a înviat,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Boldul morții l-a înfrânt la Golgota!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</a:t>
            </a: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`</a:t>
            </a: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nălțat apoi la cer,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e Regele etern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domnește-acum la dreapta Tatălui!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A74CF0-7013-36F3-E8F6-6B4F119DBA23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260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936" y="2933699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A-nviat! A-nviat! Isus e veșnic Împărat!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A-nviat!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A-nviat!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A-nviat!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Isus, Isus e veșnic Împărat!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87DD2-B2D3-7681-E514-151B361BA47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96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279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51. Isus a înviat</vt:lpstr>
      <vt:lpstr>1. Mai presus de galaxii Undeva în veșnicii, Dumnezeu S-a gândit la noi, A făcut un plan măreț, A dorit cu orice preț, Să salveze lumea de păcat!</vt:lpstr>
      <vt:lpstr>Dumnezeu îndurerat, Ceru-ntreg a adunat, Toți Arhanghelii și îngeri, serafimi! Și atunci s-a auzit, cum Isus Hristos a zis: ”În sulul cărții despre Mine este scris! Merg acum să împlinesc Planul sfânt din veșnicii, Gata sunt să Mă jerfesc, Jos în valea plângerii!</vt:lpstr>
      <vt:lpstr>Vreau să merg jos pe pământ, Să fiu jerfă pe altar Și, prin sfântul legământ, Să le dau iertare-n dar!”</vt:lpstr>
      <vt:lpstr>2. A venit blând ca un miel, Fiul Tatălui din cer, Și-a murit pe cruce la Calvar! Între doi tâlhari L-au pus, Răstignit pe lemn Isus, S-a jertfit, să ne aducă viață-n dar!</vt:lpstr>
      <vt:lpstr>În mormânt L-au îngropat, Dar Isus a înviat, Boldul morții l-a înfrânt la Golgota! S-a`nălțat apoi la cer, El e Regele etern Și domnește-acum la dreapta Tatălui!</vt:lpstr>
      <vt:lpstr>A-nviat! A-nviat! Isus e veșnic Împărat! A-nviat! A-nviat! A-nviat! Isus, Isus e veșnic Împărat!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145</cp:revision>
  <dcterms:created xsi:type="dcterms:W3CDTF">2023-11-17T07:57:38Z</dcterms:created>
  <dcterms:modified xsi:type="dcterms:W3CDTF">2023-11-23T15:30:04Z</dcterms:modified>
</cp:coreProperties>
</file>