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83" r:id="rId6"/>
    <p:sldId id="28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45" autoAdjust="0"/>
    <p:restoredTop sz="94660"/>
  </p:normalViewPr>
  <p:slideViewPr>
    <p:cSldViewPr snapToGrid="0">
      <p:cViewPr>
        <p:scale>
          <a:sx n="100" d="100"/>
          <a:sy n="100" d="100"/>
        </p:scale>
        <p:origin x="150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57.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iubește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Cineva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F0AAE8E-4C13-FED3-F249-57E75F3E3ADA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1586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Când am fost rătăcitor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 mă vegheai...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ape când pluteam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 ocroteai...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 de zi și ceas de ceas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Aproape-ai fost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m-ai crescut mi-ai dat un rost.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A1487-E893-8357-FC26-9EF8A91D914A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3" y="316229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Am greșit de-atâtea ori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m-ai iertat.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cumplite încercări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 m-ai salvat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 deschis un cer întreg în calea mea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Și-acum eu cânt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toată inima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7043BF-0AE4-03F8-E726-45AA38BF27EC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1719" y="3602275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 lăudat bun Isus !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Toată speranța e in tine !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 mă ridici când mi-e greu,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 înțelegi și stai cu mine!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 vină orice ar veni 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acum și până-n vecii !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doar al Tău voi fi !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Da! Voi fi ! 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5634F2-C28E-52C6-1A59-25A8BE609A9C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3466" y="3477985"/>
            <a:ext cx="11446328" cy="2387600"/>
          </a:xfrm>
        </p:spPr>
        <p:txBody>
          <a:bodyPr>
            <a:noAutofit/>
          </a:bodyPr>
          <a:lstStyle/>
          <a:p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Îți voi canta fericit!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veșnicie nesfârșită...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viața Ta ai plătit,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Iubirea Ta e infinită!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 așteaptă îngeri buni,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povestim o veșnicie!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Despre iubirea Ta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 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876B9A-6AA7-597E-4669-88A9418934C2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87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780" y="290648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 iubește Cineva ca Isus...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Îmi alină inima, doar Isus...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curând va reveni cum este scris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Și-L voi vedea, cum a promis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Mi-a promis!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54134A-1378-BD5B-1CCA-41E8C628B18C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26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244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57. Mă iubește Cineva</vt:lpstr>
      <vt:lpstr>1. Când am fost rătăcitor Tu mă vegheai... Peste ape când pluteam Mă ocroteai... Zi de zi și ceas de ceas Aproape-ai fost Și m-ai crescut mi-ai dat un rost.</vt:lpstr>
      <vt:lpstr>2. Am greșit de-atâtea ori Dar m-ai iertat. Din cumplite încercări Tu m-ai salvat Ai deschis un cer întreg în calea mea Și-acum eu cânt  Din toată inima</vt:lpstr>
      <vt:lpstr>Fii lăudat bun Isus !  Toată speranța e in tine !  Tu mă ridici când mi-e greu,  Mă înțelegi și stai cu mine!  Sa vină orice ar veni , De acum și până-n vecii !  Eu doar al Tău voi fi !  Da! Voi fi ! </vt:lpstr>
      <vt:lpstr> Îți voi canta fericit!  O veșnicie nesfârșită...  Cu viața Ta ai plătit,  Iubirea Ta e infinită!  Ma așteaptă îngeri buni,  Să povestim o veșnicie!  Despre iubirea Ta  Aleluia !</vt:lpstr>
      <vt:lpstr>Mă iubește Cineva ca Isus... Îmi alină inima, doar Isus... În curând va reveni cum este scris Și-L voi vedea, cum a promis Mi-a promis!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161</cp:revision>
  <dcterms:created xsi:type="dcterms:W3CDTF">2023-11-17T07:57:38Z</dcterms:created>
  <dcterms:modified xsi:type="dcterms:W3CDTF">2023-11-23T15:30:48Z</dcterms:modified>
</cp:coreProperties>
</file>