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3" r:id="rId6"/>
    <p:sldId id="290" r:id="rId7"/>
    <p:sldId id="29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75" d="100"/>
          <a:sy n="75" d="100"/>
        </p:scale>
        <p:origin x="2513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48. Ilie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14EBAC0-728C-4BEA-DC7D-3EBF6B42D18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4961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Pe cărări de munte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un singur țel,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Toți exploratorii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Urcă pe Carmel,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Urc și eu de-acuma,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Gata sunt oricând,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Aspră este lupta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cu Tine cânt!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252A3E-0FE6-2F1A-7A4D-E10FAD09E83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4" y="299901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lume-ntreagă împotriva Ta de-ar fi,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doar pe Tine, prin Isus, te voi sluji.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Astăzi Te-am ales și, pentru veci,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viața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Iubirea Ta mereu va triumfa!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479B7E-F1A1-561C-E405-F0B66964BC8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519" y="301444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Peste patru sute de profeți furioși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 în baliverne și in mincinoși,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unul, Doamne, e de partea Ta,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Hristos alături,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așa voi sta!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F1214-83FE-A4BB-957A-8949303AA5B8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4" y="299901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lume-ntreagă împotriva Ta de-ar fi,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doar pe Tine, prin Isus, te voi sluji.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Astăzi Te-am ales și, pentru veci,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viața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Iubirea Ta mereu va triumfa!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3C282E-1189-71F7-B8D3-084B3311641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76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895" y="28030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În vremea din urmă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fi tot la fel,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Mulți vor fi-mpotrivă,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puțini cu 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exploratorii cu Isus vor sta,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Biruind vrăjmașul și mulțumea sa!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788EEF-BFFB-240D-13A1-CAFECCCA4D9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0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4" y="299901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lume-ntreagă împotriva Ta de-ar fi,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doar pe Tine, prin Isus, te voi sluji.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Astăzi Te-am ales și, pentru veci,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viața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Iubirea Ta mereu va triumfa!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8E40C7-86E8-CFE8-DEF9-149F40AAB16F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62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285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48. Ilie</vt:lpstr>
      <vt:lpstr>1. Pe cărări de munte Cu un singur țel, Toți exploratorii Urcă pe Carmel, Urc și eu de-acuma, Gata sunt oricând, Aspră este lupta Dar cu Tine cânt!</vt:lpstr>
      <vt:lpstr>Ref: O lume-ntreagă împotriva Ta de-ar fi, Eu doar pe Tine, prin Isus, te voi sluji. Astăzi Te-am ales și, pentru veci, În viața mea Iubirea Ta mereu va triumfa!</vt:lpstr>
      <vt:lpstr>2. Peste patru sute de profeți furioși Cred în baliverne și in mincinoși, Numai unul, Doamne, e de partea Ta, Cu Hristos alături, Tot așa voi sta!</vt:lpstr>
      <vt:lpstr>Ref: O lume-ntreagă împotriva Ta de-ar fi, Eu doar pe Tine, prin Isus, te voi sluji. Astăzi Te-am ales și, pentru veci, În viața mea Iubirea Ta mereu va triumfa!</vt:lpstr>
      <vt:lpstr>3. În vremea din urmă Va fi tot la fel, Mulți vor fi-mpotrivă, Doar puțini cu El, Doar exploratorii cu Isus vor sta, Biruind vrăjmașul și mulțumea sa!</vt:lpstr>
      <vt:lpstr>Ref: O lume-ntreagă împotriva Ta de-ar fi, Eu doar pe Tine, prin Isus, te voi sluji. Astăzi Te-am ales și, pentru veci, În viața mea Iubirea Ta mereu va triumfa!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136</cp:revision>
  <dcterms:created xsi:type="dcterms:W3CDTF">2023-11-17T07:57:38Z</dcterms:created>
  <dcterms:modified xsi:type="dcterms:W3CDTF">2023-11-23T15:29:42Z</dcterms:modified>
</cp:coreProperties>
</file>