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2" r:id="rId5"/>
    <p:sldId id="305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93" autoAdjust="0"/>
    <p:restoredTop sz="94660"/>
  </p:normalViewPr>
  <p:slideViewPr>
    <p:cSldViewPr snapToGrid="0">
      <p:cViewPr>
        <p:scale>
          <a:sx n="125" d="100"/>
          <a:sy n="125" d="100"/>
        </p:scale>
        <p:origin x="782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it-IT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72. Oac, Oac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ACA26A-E36B-F14E-A5B0-1C3E99B28A3B}"/>
              </a:ext>
            </a:extLst>
          </p:cNvPr>
          <p:cNvSpPr txBox="1">
            <a:spLocks/>
          </p:cNvSpPr>
          <p:nvPr/>
        </p:nvSpPr>
        <p:spPr>
          <a:xfrm>
            <a:off x="787782" y="1063839"/>
            <a:ext cx="10912928" cy="29143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5F6CA910-4E52-21DB-EB0F-05B1C32D70F3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2578" y="3507015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Oac, oac, oac, oac,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Broscuțele îmi plac,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Oac, oac, oac, oac,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Cum cântă lângă lac.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Domnul așa voioase le-a făcut!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Cântă cum li s-a dat de la-nceput!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Oac, oac, oac, oac, nu stăm deloc,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Oac, oac, oac, oac, cântăm cu foc!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D080235-8E59-9A4A-0D41-4F884D8660DB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4003" y="3679371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Mac, mac, mac, mac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Rățuștele îmi plac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Mac, mac, mac, mac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Cum cântă chiar pe lac.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Domnul așa voioase le-a făcut,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Cântă cu li s-a dat de la-nceput!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Mac, mac, mac, mac, cântăm în cor,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Mac, mac, mac, mac, cântăm de zor!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B04683-9EC5-2669-AD3F-FBF057DF87F1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3570512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Cip, cip, cip, cip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vrăbiile-mi plac,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Cip, cip, cip, cip,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 simfonie fac.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Domnul așa voioase le-a făcut,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Cântă cum li s-a dat de la-nceput!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Cip, cip, cip, cip, avem și chef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Cip, cip, cip, cip, Avem și timp!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AC0FCD-904E-6BE9-53F0-22316D872C59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458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8693" y="3728357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4. Și tu, și eu,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Cântăm, cântăm mereu,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tu, și eu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Cântăm lui Dumnezeu.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Domnul cu bucurie ne-a făcut,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Cântec în noi a pus de la-nceput!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tu, și eu cântăm frumos,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tu, și eu cu glas voios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4E1B8E3-682F-41D1-3236-553572D3A44B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8284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568</TotalTime>
  <Words>300</Words>
  <Application>Microsoft Office PowerPoint</Application>
  <PresentationFormat>Widescreen</PresentationFormat>
  <Paragraphs>10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72. Oac, Oac</vt:lpstr>
      <vt:lpstr>1. Oac, oac, oac, oac, Broscuțele îmi plac, Oac, oac, oac, oac, Cum cântă lângă lac. Domnul așa voioase le-a făcut! Cântă cum li s-a dat de la-nceput! Oac, oac, oac, oac, nu stăm deloc, Oac, oac, oac, oac, cântăm cu foc!</vt:lpstr>
      <vt:lpstr>2. Mac, mac, mac, mac Rățuștele îmi plac Mac, mac, mac, mac Cum cântă chiar pe lac. Domnul așa voioase le-a făcut, Cântă cu li s-a dat de la-nceput! Mac, mac, mac, mac, cântăm în cor, Mac, mac, mac, mac, cântăm de zor!</vt:lpstr>
      <vt:lpstr>3. Cip, cip, cip, cip Și vrăbiile-mi plac, Cip, cip, cip, cip, Ce simfonie fac. Domnul așa voioase le-a făcut, Cântă cum li s-a dat de la-nceput! Cip, cip, cip, cip, avem și chef Cip, cip, cip, cip, Avem și timp!</vt:lpstr>
      <vt:lpstr>4. Și tu, și eu, Cântăm, cântăm mereu, Și tu, și eu Cântăm lui Dumnezeu. Domnul cu bucurie ne-a făcut, Cântec în noi a pus de la-nceput! Și tu, și eu cântăm frumos, Și tu, și eu cu glas voios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247</cp:revision>
  <dcterms:created xsi:type="dcterms:W3CDTF">2023-11-17T07:57:38Z</dcterms:created>
  <dcterms:modified xsi:type="dcterms:W3CDTF">2023-11-23T15:33:16Z</dcterms:modified>
</cp:coreProperties>
</file>