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2" r:id="rId4"/>
    <p:sldId id="258" r:id="rId5"/>
    <p:sldId id="290" r:id="rId6"/>
    <p:sldId id="288" r:id="rId7"/>
    <p:sldId id="29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45" autoAdjust="0"/>
    <p:restoredTop sz="94660"/>
  </p:normalViewPr>
  <p:slideViewPr>
    <p:cSldViewPr snapToGrid="0">
      <p:cViewPr>
        <p:scale>
          <a:sx n="75" d="100"/>
          <a:sy n="75" d="100"/>
        </p:scale>
        <p:origin x="2462" y="13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it-IT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65. Misterele nopții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E0380840-AE74-1299-245A-C1CF3EB264AD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3077030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Noaptea-ncetișor se lasă,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Pruncu-n staul e culcat,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Îngerii din cer coboară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la El s-au închinat.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 iubire, ce iubire,</a:t>
            </a:r>
            <a:br>
              <a:rPr lang="en-US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 iubire S-a</a:t>
            </a:r>
            <a:r>
              <a:rPr lang="en-US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`</a:t>
            </a:r>
            <a:r>
              <a:rPr lang="en-US" sz="4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ntrupat</a:t>
            </a:r>
            <a:r>
              <a:rPr lang="en-US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4F4540-54D0-F397-784F-AAD13357D8B5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9925" y="2057398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S-a născut Mântuitorul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de moarte ne-a scăpat!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3CAF1C6-476B-CA0A-B35E-E16ED39A1967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4507" y="3194957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Noaptea-ncetișor se lasă,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Doame pruncul legănat,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Mama Lui mereu veghează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 copilul Împărat.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 speranță, ce speranță,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 speranță ni s-a dat!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7C1E6F-37B1-3DCF-2AC1-425DF76F2995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9925" y="2057398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S-a născut Mântuitorul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de moarte ne-a scăpat!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D598E8-6FDE-9F56-EE82-9A879AA5A712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0481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5368" y="2634341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În curând e lună plină,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Umbra nopții tare grea,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Pruncul vrea să-ți dea lumină,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De-L primești în casa ta.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Aleluia, Aleluia minunat!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252D097-C64B-1CEE-B588-CEC0E93A7EB0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8642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2453" y="2862941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S-a născut Mântuitorul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 frumos, ce minunat!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Aleluia, Aleluia, Aleluia minunat!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S-a născut Mântuitorul,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 frumos, ce minunat!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F5FAEF-6221-7BDB-F2DE-6D871B746C2D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8647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537</TotalTime>
  <Words>206</Words>
  <Application>Microsoft Office PowerPoint</Application>
  <PresentationFormat>Widescreen</PresentationFormat>
  <Paragraphs>14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65. Misterele nopții</vt:lpstr>
      <vt:lpstr>1. Noaptea-ncetișor se lasă, Pruncu-n staul e culcat, Îngerii din cer coboară Și la El s-au închinat. Ce iubire, ce iubire, Ce iubire S-a`ntrupat!</vt:lpstr>
      <vt:lpstr>Ref: S-a născut Mântuitorul Și de moarte ne-a scăpat!</vt:lpstr>
      <vt:lpstr>2. Noaptea-ncetișor se lasă,  Doame pruncul legănat, Mama Lui mereu veghează Pe copilul Împărat. Ce speranță, ce speranță, Ce speranță ni s-a dat!</vt:lpstr>
      <vt:lpstr>Ref: S-a născut Mântuitorul Și de moarte ne-a scăpat!</vt:lpstr>
      <vt:lpstr>3. În curând e lună plină, Umbra nopții tare grea, Pruncul vrea să-ți dea lumină, De-L primești în casa ta. Aleluia, Aleluia minunat!</vt:lpstr>
      <vt:lpstr>Ref: S-a născut Mântuitorul Ce frumos, ce minunat! Aleluia, Aleluia, Aleluia minunat! S-a născut Mântuitorul, Ce frumos, ce minunat!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204</cp:revision>
  <dcterms:created xsi:type="dcterms:W3CDTF">2023-11-17T07:57:38Z</dcterms:created>
  <dcterms:modified xsi:type="dcterms:W3CDTF">2023-11-23T15:32:12Z</dcterms:modified>
</cp:coreProperties>
</file>