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100" d="100"/>
          <a:sy n="100" d="100"/>
        </p:scale>
        <p:origin x="1553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43. Ghici!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731" y="363618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 plutit aproape-un an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cel mai adânc ocean,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să răspună-ar vrea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Acum la ghicitoarea mea?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Noe cel neprihănit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vapot a construit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 plutit aproape-un an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cel mai adânc ocean.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616F3-B432-733F-A983-E946EAD36D0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707" y="35541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 vorbit cu glas încet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Unui răzvrătit profet,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să răspund-ar vrea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Acum la ghicitoarea mea?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Măgărița i-a vorbit.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Balaam nu s-a oprit.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vorbit așa frumos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Unui om necredincios.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0A491-57E1-A9BE-7B82-2A837C6D17C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075" y="35260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 căzut din ceru-nalt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poporul a mâncat,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să răspund-ar vrea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Acum la ghicitoarea mea?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Patruzeci de ani la rând,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Mană le-a dat Domnul Sfânt,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I-a păzit prin orice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I-a purtat pe brațul Său.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1BFFD1-F53E-68E1-E08D-F8993CFB280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807" y="36358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Dumnezeu, în mila Sa,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Sinai le-a dat ceva.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să răspund-ar vrea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Acum la ghicitoarea mea?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le-a dat legea Lui,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Scut contra păcatului.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 cu Dumnezeu cel Sfânt,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 intrat în legământ.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F96CBE-4B3E-9A2B-E8A6-92EF56135EF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95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220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43. Ghici!</vt:lpstr>
      <vt:lpstr>1. A plutit aproape-un an Pe cel mai adânc ocean, Cine să răspună-ar vrea Acum la ghicitoarea mea? Noe cel neprihănit Un vapot a construit Și-a plutit aproape-un an Pe cel mai adânc ocean.</vt:lpstr>
      <vt:lpstr>2. A vorbit cu glas încet Unui răzvrătit profet, Cine să răspund-ar vrea Acum la ghicitoarea mea? Măgărița i-a vorbit. Balaam nu s-a oprit. A vorbit așa frumos Unui om necredincios.</vt:lpstr>
      <vt:lpstr>3. A căzut din ceru-nalt Și poporul a mâncat, Cine să răspund-ar vrea Acum la ghicitoarea mea? Patruzeci de ani la rând, Mană le-a dat Domnul Sfânt, I-a păzit prin orice greu, I-a purtat pe brațul Său.</vt:lpstr>
      <vt:lpstr>4. Dumnezeu, în mila Sa, La Sinai le-a dat ceva. Cine să răspund-ar vrea Acum la ghicitoarea mea? Domnul le-a dat legea Lui, Scut contra păcatului. Ei cu Dumnezeu cel Sfânt, Au intrat în legământ.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118</cp:revision>
  <dcterms:created xsi:type="dcterms:W3CDTF">2023-11-17T07:57:38Z</dcterms:created>
  <dcterms:modified xsi:type="dcterms:W3CDTF">2023-11-23T15:28:54Z</dcterms:modified>
</cp:coreProperties>
</file>