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80" r:id="rId6"/>
    <p:sldId id="278" r:id="rId7"/>
    <p:sldId id="276" r:id="rId8"/>
    <p:sldId id="281" r:id="rId9"/>
    <p:sldId id="27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35. Dorința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987" y="367429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fulgii de zăpadă cad în inima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se-aud colinzi pe stradă în noaptea cea grea,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Mi-amintesc că demult, un copil venit din cer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Căuta un locaș să Se nască în el...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nu s-a găsit nicio casă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Niciun loc pentru El!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42A788-CB65-C794-A58A-CACDAB33C5DA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646" y="35424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De-aceea nalț dorința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ajungă la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prin ea, Prunc ceresc,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iertare să-ți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schimba de-aș putea istoria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în loc de staul, Ți-aș da,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27C6A-0E04-921F-4C09-F88A636C1A14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605" y="2652124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1b. Ce trist adevăr răsuna-n inima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Că, deși a venit nu să ceară, ci să dea,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N-am găsit nici măcar un loc pentru 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un staul sărac în noaptea cu ger,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o iesle departe de suflet, departe de cer...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0CA8AD-5806-E476-730B-D59A8D1AC720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646" y="35424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De-aceea nalț dorința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ajungă la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prin ea, Prunc ceresc,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iertare să-ți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schimba de-aș putea istoria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în loc de staul, Ți-aș da,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67FC99-7121-7FD2-5896-1AB85DA6A29C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12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5" y="311241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2a. N-au fost zâmbete, căldură și nici pânză de-nfășat.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Te-au alintat prieteni, și nici locul curat,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străini călători, cercetând profeții,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păstorii săraci au știut că vei veni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cu tot ce-au avut, ei la Tine au venit, în fața Ta...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2E7335-9BD8-1AE6-6861-C83F06239FCC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58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532" y="33900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2b. Doar un staul, doar o iesle pentru Tine am avut,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Tu ai primit-o și-n ea Te-ai născut.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iubire s-o primești, s-o transformi, s-o iubești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ea, Tu să pui multe daruri cerești.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Niciodată eu nu voi uita ieslea Ta...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90A7BF-B10F-1E98-93FC-B3E3E04CACAD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84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646" y="354240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De-aceea nalț dorința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ajungă la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prin ea, Prunc ceresc,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iertare să-ți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schimba de-aș putea istoria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în loc de staul, Ți-aș da,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FA97EC-235F-D670-F194-89B68EC2F628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183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 fără margini ești, Copil minunat,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durerea-n speranță doar Tu ai schimbat,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voi fi pe Pământ și cât voi exista,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Mereu aș vrea să Îți cânt iubirea Ta...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25B902-B546-230F-C4C2-AF0612E02A8A}"/>
              </a:ext>
            </a:extLst>
          </p:cNvPr>
          <p:cNvSpPr>
            <a:spLocks noGrp="1"/>
          </p:cNvSpPr>
          <p:nvPr/>
        </p:nvSpPr>
        <p:spPr>
          <a:xfrm>
            <a:off x="46407" y="64457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744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455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35. Dorința</vt:lpstr>
      <vt:lpstr>1. Când fulgii de zăpadă cad în inima mea, Când se-aud colinzi pe stradă în noaptea cea grea, Mi-amintesc că demult, un copil venit din cer Căuta un locaș să Se nască în el... Însă nu s-a găsit nicio casă  Niciun loc pentru El!</vt:lpstr>
      <vt:lpstr>Ref: De-aceea nalț dorința mea, Să ajungă la cer, Și prin ea, Prunc ceresc, Vreau iertare să-ți cer, Aș schimba de-aș putea istoria Ta Și, în loc de staul, Ți-aș da, Inima...</vt:lpstr>
      <vt:lpstr>1b. Ce trist adevăr răsuna-n inima mea Că, deși a venit nu să ceară, ci să dea, N-am găsit nici măcar un loc pentru El, Doar un staul sărac în noaptea cu ger, Doar o iesle departe de suflet, departe de cer...</vt:lpstr>
      <vt:lpstr>Ref: De-aceea nalț dorința mea, Să ajungă la cer, Și prin ea, Prunc ceresc, Vreau iertare să-ți cer, Aș schimba de-aș putea istoria Ta Și, în loc de staul, Ți-aș da, Inima...</vt:lpstr>
      <vt:lpstr>2a. N-au fost zâmbete, căldură și nici pânză de-nfășat. Nu Te-au alintat prieteni, și nici locul curat, Doar străini călători, cercetând profeții, Și păstorii săraci au știut că vei veni Și, cu tot ce-au avut, ei la Tine au venit, în fața Ta...</vt:lpstr>
      <vt:lpstr>2b. Doar un staul, doar o iesle pentru Tine am avut, Însă Tu ai primit-o și-n ea Te-ai născut. Ce iubire s-o primești, s-o transformi, s-o iubești Și-n ea, Tu să pui multe daruri cerești. Niciodată eu nu voi uita ieslea Ta...</vt:lpstr>
      <vt:lpstr>Ref: De-aceea nalț dorința mea, Să ajungă la cer, Și prin ea, Prunc ceresc, Vreau iertare să-ți cer, Aș schimba de-aș putea istoria Ta Și, în loc de staul, Ți-aș da, Inima...</vt:lpstr>
      <vt:lpstr>Iubire fără margini ești, Copil minunat, Căci durerea-n speranță doar Tu ai schimbat, Cât voi fi pe Pământ și cât voi exista, Mereu aș vrea să Îți cânt iubirea Ta...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85</cp:revision>
  <dcterms:created xsi:type="dcterms:W3CDTF">2023-11-17T07:57:38Z</dcterms:created>
  <dcterms:modified xsi:type="dcterms:W3CDTF">2023-11-23T15:26:54Z</dcterms:modified>
</cp:coreProperties>
</file>