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100" d="100"/>
          <a:sy n="100" d="100"/>
        </p:scale>
        <p:origin x="163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udiu Spiridon" userId="a0de4d6d87afab53" providerId="LiveId" clId="{933EBF2E-4A10-4ACF-ABE6-839E8430453D}"/>
    <pc:docChg chg="custSel delSld modSld">
      <pc:chgData name="Claudiu Spiridon" userId="a0de4d6d87afab53" providerId="LiveId" clId="{933EBF2E-4A10-4ACF-ABE6-839E8430453D}" dt="2023-11-17T13:21:35.712" v="117" actId="47"/>
      <pc:docMkLst>
        <pc:docMk/>
      </pc:docMkLst>
      <pc:sldChg chg="modSp mod">
        <pc:chgData name="Claudiu Spiridon" userId="a0de4d6d87afab53" providerId="LiveId" clId="{933EBF2E-4A10-4ACF-ABE6-839E8430453D}" dt="2023-11-17T13:20:26.437" v="0"/>
        <pc:sldMkLst>
          <pc:docMk/>
          <pc:sldMk cId="1478164330" sldId="256"/>
        </pc:sldMkLst>
        <pc:spChg chg="mod">
          <ac:chgData name="Claudiu Spiridon" userId="a0de4d6d87afab53" providerId="LiveId" clId="{933EBF2E-4A10-4ACF-ABE6-839E8430453D}" dt="2023-11-17T13:20:26.437" v="0"/>
          <ac:spMkLst>
            <pc:docMk/>
            <pc:sldMk cId="1478164330" sldId="256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933EBF2E-4A10-4ACF-ABE6-839E8430453D}" dt="2023-11-17T13:20:57.907" v="99" actId="1076"/>
        <pc:sldMkLst>
          <pc:docMk/>
          <pc:sldMk cId="1708826543" sldId="257"/>
        </pc:sldMkLst>
        <pc:spChg chg="mod">
          <ac:chgData name="Claudiu Spiridon" userId="a0de4d6d87afab53" providerId="LiveId" clId="{933EBF2E-4A10-4ACF-ABE6-839E8430453D}" dt="2023-11-17T13:20:57.907" v="99" actId="1076"/>
          <ac:spMkLst>
            <pc:docMk/>
            <pc:sldMk cId="1708826543" sldId="257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933EBF2E-4A10-4ACF-ABE6-839E8430453D}" dt="2023-11-17T13:21:14.595" v="108" actId="20577"/>
        <pc:sldMkLst>
          <pc:docMk/>
          <pc:sldMk cId="1466831212" sldId="258"/>
        </pc:sldMkLst>
        <pc:spChg chg="mod">
          <ac:chgData name="Claudiu Spiridon" userId="a0de4d6d87afab53" providerId="LiveId" clId="{933EBF2E-4A10-4ACF-ABE6-839E8430453D}" dt="2023-11-17T13:21:14.595" v="108" actId="20577"/>
          <ac:spMkLst>
            <pc:docMk/>
            <pc:sldMk cId="1466831212" sldId="258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933EBF2E-4A10-4ACF-ABE6-839E8430453D}" dt="2023-11-17T13:21:33.636" v="116" actId="20577"/>
        <pc:sldMkLst>
          <pc:docMk/>
          <pc:sldMk cId="1128560242" sldId="260"/>
        </pc:sldMkLst>
        <pc:spChg chg="mod">
          <ac:chgData name="Claudiu Spiridon" userId="a0de4d6d87afab53" providerId="LiveId" clId="{933EBF2E-4A10-4ACF-ABE6-839E8430453D}" dt="2023-11-17T13:21:33.636" v="116" actId="20577"/>
          <ac:spMkLst>
            <pc:docMk/>
            <pc:sldMk cId="1128560242" sldId="260"/>
            <ac:spMk id="2" creationId="{6DFF16B6-0BB7-B5E0-247E-63909F3BB9F1}"/>
          </ac:spMkLst>
        </pc:spChg>
      </pc:sldChg>
      <pc:sldChg chg="del">
        <pc:chgData name="Claudiu Spiridon" userId="a0de4d6d87afab53" providerId="LiveId" clId="{933EBF2E-4A10-4ACF-ABE6-839E8430453D}" dt="2023-11-17T13:21:35.712" v="117" actId="47"/>
        <pc:sldMkLst>
          <pc:docMk/>
          <pc:sldMk cId="3049370480" sldId="26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12.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Cântec</a:t>
            </a:r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la foc de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tabără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171593" y="63750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5670" y="2377743"/>
            <a:ext cx="109020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Una câte una-n noapte,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Stelele se-aprind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tăciunii, fără șoapte,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Rând pe rând se sting,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8AEE47-B7AA-E81D-78C1-A4208B0D7BBD}"/>
              </a:ext>
            </a:extLst>
          </p:cNvPr>
          <p:cNvSpPr>
            <a:spLocks noGrp="1"/>
          </p:cNvSpPr>
          <p:nvPr/>
        </p:nvSpPr>
        <p:spPr>
          <a:xfrm>
            <a:off x="171593" y="63750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5928" y="2481159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Genele sunt tot mai grele,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Parcă se lipesc,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apusul dintre ele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Cheamă vis ceresc.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09D53C-B464-012F-9DED-41A3AAB69DF7}"/>
              </a:ext>
            </a:extLst>
          </p:cNvPr>
          <p:cNvSpPr>
            <a:spLocks noGrp="1"/>
          </p:cNvSpPr>
          <p:nvPr/>
        </p:nvSpPr>
        <p:spPr>
          <a:xfrm>
            <a:off x="171593" y="63750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1342" y="2334201"/>
            <a:ext cx="11293642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Doamne, până dimineață,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 ne vei trezi,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Pacea și odihna noastră-n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Noapte să ne fii!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A9B1BE-C2AE-958E-3699-206E2081CF66}"/>
              </a:ext>
            </a:extLst>
          </p:cNvPr>
          <p:cNvSpPr>
            <a:spLocks noGrp="1"/>
          </p:cNvSpPr>
          <p:nvPr/>
        </p:nvSpPr>
        <p:spPr>
          <a:xfrm>
            <a:off x="171593" y="63750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5602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98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12. Cântec la foc de tabără</vt:lpstr>
      <vt:lpstr>1. Una câte una-n noapte, Stelele se-aprind Și tăciunii, fără șoapte, Rând pe rând se sting,</vt:lpstr>
      <vt:lpstr>2. Genele sunt tot mai grele, Parcă se lipesc, Și apusul dintre ele Cheamă vis ceresc.</vt:lpstr>
      <vt:lpstr>3. Doamne, până dimineață, Când ne vei trezi, Pacea și odihna noastră-n Noapte să ne fii!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13</cp:revision>
  <dcterms:created xsi:type="dcterms:W3CDTF">2023-11-17T07:57:38Z</dcterms:created>
  <dcterms:modified xsi:type="dcterms:W3CDTF">2023-11-23T15:19:57Z</dcterms:modified>
</cp:coreProperties>
</file>