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52.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Prietenul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meu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08FDAE7-C604-3590-600E-11523795498D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9300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Pe drum, în praf și printre oameni mulți,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câmp, privindu-i pe semănători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lacul cu pescarii mulți și truditori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apleacă spre ei,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e povață și Învățător mereu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Isus, Domnul meu. 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62E2B2-1237-83C9-4304-033C2C2F77D2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795" y="29445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Pe unde pașii-L poartă zi de zi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 drum, în case și la scăldători,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ia durerea celor ce sunt muritori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apleacă spre ei,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este Medic și îi vindecă mereu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Isus, Domnul meu.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3FA8CE-AD18-6BC5-0DA3-684576995CA7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62" y="267154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El mă iubește până la sfârșit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staul până sus la Golgota,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 Templu până în pustia cea mai grea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Nu-i vreun drum neumblat,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este-al meu Mântuitor bun și milos, 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Salvator prețios. 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14ABE-3AED-73DE-D837-F276AC0F6674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0588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Și nu-i povară să n-o poată lua,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nu-i vreun munte prea înalt, prea greu,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moartea a învins și este Dumnezeu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Îmi e sigur reper,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 va șterge lacrima ce m-a durut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al meu Început.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988BAD-5741-E3C7-A112-B8A3EE9D402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76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219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52. Isus, Prietenul meu</vt:lpstr>
      <vt:lpstr>1. Pe drum, în praf și printre oameni mulți,  Pe câmp, privindu-i pe semănători  Pe lacul cu pescarii mulți și truditori Se apleacă spre ei,  Le e povață și Învățător mereu E Isus, Domnul meu. </vt:lpstr>
      <vt:lpstr>2. Pe unde pașii-L poartă zi de zi  Pe drum, în case și la scăldători, El ia durerea celor ce sunt muritori  Se apleacă spre ei,  Le este Medic și îi vindecă mereu E Isus, Domnul meu.</vt:lpstr>
      <vt:lpstr>3. El mă iubește până la sfârșit Din staul până sus la Golgota,  Din Templu până în pustia cea mai grea Nu-i vreun drum neumblat,  El este-al meu Mântuitor bun și milos,  Salvator prețios. </vt:lpstr>
      <vt:lpstr>4. Și nu-i povară să n-o poată lua,  Și nu-i vreun munte prea înalt, prea greu,  El moartea a învins și este Dumnezeu  Îmi e sigur reper,  Isus va șterge lacrima ce m-a durut E al meu Început.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146</cp:revision>
  <dcterms:created xsi:type="dcterms:W3CDTF">2023-11-17T07:57:38Z</dcterms:created>
  <dcterms:modified xsi:type="dcterms:W3CDTF">2023-11-23T15:30:11Z</dcterms:modified>
</cp:coreProperties>
</file>