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25" d="100"/>
          <a:sy n="125" d="100"/>
        </p:scale>
        <p:origin x="6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885A072C-3F9D-4264-B5A7-C74E5776F74E}"/>
    <pc:docChg chg="undo custSel addSld modSld">
      <pc:chgData name="Claudiu Spiridon" userId="a0de4d6d87afab53" providerId="LiveId" clId="{885A072C-3F9D-4264-B5A7-C74E5776F74E}" dt="2023-11-17T09:41:29.655" v="60" actId="20577"/>
      <pc:docMkLst>
        <pc:docMk/>
      </pc:docMkLst>
      <pc:sldChg chg="modSp mod">
        <pc:chgData name="Claudiu Spiridon" userId="a0de4d6d87afab53" providerId="LiveId" clId="{885A072C-3F9D-4264-B5A7-C74E5776F74E}" dt="2023-11-17T08:41:40.252" v="13" actId="1076"/>
        <pc:sldMkLst>
          <pc:docMk/>
          <pc:sldMk cId="1478164330" sldId="256"/>
        </pc:sldMkLst>
        <pc:spChg chg="mod">
          <ac:chgData name="Claudiu Spiridon" userId="a0de4d6d87afab53" providerId="LiveId" clId="{885A072C-3F9D-4264-B5A7-C74E5776F74E}" dt="2023-11-17T08:41:40.252" v="13" actId="1076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885A072C-3F9D-4264-B5A7-C74E5776F74E}" dt="2023-11-17T09:41:06.271" v="35" actId="20577"/>
        <pc:sldMkLst>
          <pc:docMk/>
          <pc:sldMk cId="1708826543" sldId="257"/>
        </pc:sldMkLst>
        <pc:spChg chg="mod">
          <ac:chgData name="Claudiu Spiridon" userId="a0de4d6d87afab53" providerId="LiveId" clId="{885A072C-3F9D-4264-B5A7-C74E5776F74E}" dt="2023-11-17T09:41:06.271" v="35" actId="20577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885A072C-3F9D-4264-B5A7-C74E5776F74E}" dt="2023-11-17T09:41:11.638" v="40" actId="20577"/>
        <pc:sldMkLst>
          <pc:docMk/>
          <pc:sldMk cId="1466831212" sldId="258"/>
        </pc:sldMkLst>
        <pc:spChg chg="mod">
          <ac:chgData name="Claudiu Spiridon" userId="a0de4d6d87afab53" providerId="LiveId" clId="{885A072C-3F9D-4264-B5A7-C74E5776F74E}" dt="2023-11-17T09:41:11.638" v="40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885A072C-3F9D-4264-B5A7-C74E5776F74E}" dt="2023-11-17T09:41:15.214" v="43" actId="20577"/>
        <pc:sldMkLst>
          <pc:docMk/>
          <pc:sldMk cId="3363836104" sldId="259"/>
        </pc:sldMkLst>
        <pc:spChg chg="mod">
          <ac:chgData name="Claudiu Spiridon" userId="a0de4d6d87afab53" providerId="LiveId" clId="{885A072C-3F9D-4264-B5A7-C74E5776F74E}" dt="2023-11-17T09:41:15.214" v="43" actId="20577"/>
          <ac:spMkLst>
            <pc:docMk/>
            <pc:sldMk cId="3363836104" sldId="259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885A072C-3F9D-4264-B5A7-C74E5776F74E}" dt="2023-11-17T09:41:21.183" v="52" actId="20577"/>
        <pc:sldMkLst>
          <pc:docMk/>
          <pc:sldMk cId="1128560242" sldId="260"/>
        </pc:sldMkLst>
        <pc:spChg chg="mod">
          <ac:chgData name="Claudiu Spiridon" userId="a0de4d6d87afab53" providerId="LiveId" clId="{885A072C-3F9D-4264-B5A7-C74E5776F74E}" dt="2023-11-17T09:41:21.183" v="52" actId="20577"/>
          <ac:spMkLst>
            <pc:docMk/>
            <pc:sldMk cId="1128560242" sldId="260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885A072C-3F9D-4264-B5A7-C74E5776F74E}" dt="2023-11-17T09:41:25.207" v="55" actId="20577"/>
        <pc:sldMkLst>
          <pc:docMk/>
          <pc:sldMk cId="3037688676" sldId="261"/>
        </pc:sldMkLst>
        <pc:spChg chg="mod">
          <ac:chgData name="Claudiu Spiridon" userId="a0de4d6d87afab53" providerId="LiveId" clId="{885A072C-3F9D-4264-B5A7-C74E5776F74E}" dt="2023-11-17T09:41:25.207" v="55" actId="20577"/>
          <ac:spMkLst>
            <pc:docMk/>
            <pc:sldMk cId="3037688676" sldId="261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885A072C-3F9D-4264-B5A7-C74E5776F74E}" dt="2023-11-17T09:41:29.655" v="60" actId="20577"/>
        <pc:sldMkLst>
          <pc:docMk/>
          <pc:sldMk cId="4255433038" sldId="262"/>
        </pc:sldMkLst>
        <pc:spChg chg="mod">
          <ac:chgData name="Claudiu Spiridon" userId="a0de4d6d87afab53" providerId="LiveId" clId="{885A072C-3F9D-4264-B5A7-C74E5776F74E}" dt="2023-11-17T09:41:29.655" v="60" actId="20577"/>
          <ac:spMkLst>
            <pc:docMk/>
            <pc:sldMk cId="4255433038" sldId="262"/>
            <ac:spMk id="2" creationId="{6DFF16B6-0BB7-B5E0-247E-63909F3BB9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Alege înțelept!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1100" y="2894814"/>
            <a:ext cx="96774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Gândul meu aleargă, zilnic ne-ncetat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Oare cine îl va ține sfânt și nepătat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Multe căi par bune, dar e-adevărat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 ce-alege, va culege, ce a semănat!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0D34D85-7E28-153B-5FB4-F62569EA6B73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643" y="304721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Alege înțelept, în fiecare 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Alege înțelept până Isus va reveni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de grea cărarea, drumul cât ar fi de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tine este Dumnezeu!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Alege înțelept!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505C20-1562-213F-97F2-8218755737E7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0" y="31560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Străluciri deșarte zilnic ne ating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când vine Domnul vieții rând pe rând se sting.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Hotărăște astăzi să trăiești frumos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tine, pentru mine a murit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C26C2A-F4B3-BD1C-38D7-9134606326FC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36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1714" y="29601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Alege înțelept, în fiecare 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Alege înțelept până Isus va reveni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de grea cărarea, drumul cât ar fi de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tine este Dumnezeu!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Veghează înțelept!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29AB29-ED88-FB15-3196-20BAA40CE3D1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0714" y="2960128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Arta ne transformă prin puterea ei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E-ntuneric sau lumina caldă-a dragostei.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chemat la viață prin puterea Sa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Schimbă lumea cu talentul și iubirea Ta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E7AE17-C563-7FD6-A549-23DA418144E8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8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1471" y="4043257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Alege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înțelept, în fiecare 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Trăiește înțelept până Isus va reveni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de grea cărarea, drumul cât ar fi de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tine este Dumnezeu!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Alege-nțelept!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Veghează înțelept!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Trăiește înțelept!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Alege-nțelept!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9B8505-F8A7-C694-886F-8E13E98CBC30}"/>
              </a:ext>
            </a:extLst>
          </p:cNvPr>
          <p:cNvSpPr>
            <a:spLocks noGrp="1"/>
          </p:cNvSpPr>
          <p:nvPr/>
        </p:nvSpPr>
        <p:spPr>
          <a:xfrm>
            <a:off x="-346567" y="638155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3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264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2. Alege înțelept!</vt:lpstr>
      <vt:lpstr>1. Gândul meu aleargă, zilnic ne-ncetat Oare cine îl va ține sfânt și nepătat Multe căi par bune, dar e-adevărat Cel ce-alege, va culege, ce a semănat!</vt:lpstr>
      <vt:lpstr>Ref: Alege înțelept, în fiecare zi Alege înțelept până Isus va reveni Cât de grea cărarea, drumul cât ar fi de greu Lângă tine este Dumnezeu! Alege înțelept!</vt:lpstr>
      <vt:lpstr>2. Străluciri deșarte zilnic ne ating Dar când vine Domnul vieții rând pe rând se sting. Hotărăște astăzi să trăiești frumos Pentru tine, pentru mine a murit Hristos!</vt:lpstr>
      <vt:lpstr>Ref: Alege înțelept, în fiecare zi Alege înțelept până Isus va reveni Cât de grea cărarea, drumul cât ar fi de greu Lângă tine este Dumnezeu! Veghează înțelept!</vt:lpstr>
      <vt:lpstr>3. Arta ne transformă prin puterea ei E-ntuneric sau lumina caldă-a dragostei. Ești chemat la viață prin puterea Sa Schimbă lumea cu talentul și iubirea Ta</vt:lpstr>
      <vt:lpstr>Ref: Alege înțelept, în fiecare zi Trăiește înțelept până Isus va reveni Cât de grea cărarea, drumul cât ar fi de greu Lângă tine este Dumnezeu! Alege-nțelept! Veghează înțelept! Trăiește înțelept!  Alege-nțelept!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</cp:revision>
  <dcterms:created xsi:type="dcterms:W3CDTF">2023-11-17T07:57:38Z</dcterms:created>
  <dcterms:modified xsi:type="dcterms:W3CDTF">2023-11-23T15:16:01Z</dcterms:modified>
</cp:coreProperties>
</file>