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8" r:id="rId6"/>
    <p:sldId id="286" r:id="rId7"/>
    <p:sldId id="28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64. Minunea iubirii Lui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62FEB63-BDA7-F431-AE7C-72B8C6DF543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07703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Stiu ca orice copil are povestea sa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frumos cand auzi despre 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si eu sunt povestea ce nu s-a mai spus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Fiindca L-am intalnit pe Isus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8E4755-8DE0-D019-FD42-7B9BD9B9BA6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Viata mea s-a schimbat,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mai este ce-a fost,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moment de tristeti fara rost,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gasit, in sfarsit, sensul drumului meu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un fiu al lui Dumnezeu!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AFBDA-866E-67A6-966C-3EE862FA23D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7" y="410391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1: Sunt fericit, ca sunt iubit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a biruit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fiu iertat, sa fiu salvat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pe veci sa fiu schimbat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mea e un izvor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iubire si de dor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Minunea Lui, a Tatalui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chiar eu fiul cerului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minunea iubirii Lui!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3BC6DE-3BA7-2577-C666-40487D7A072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Poate nu stii ca El te-a creat, te-a dorit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Harul Sau ti l-a daruit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in suflet chemarea iubirii de sus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in inima ta pe Isus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88A8FF-769F-E4FA-15A8-C946DDB7F5A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64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582" y="2487384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curand vei vedea cat de mult esti iubit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de cerul intreg esti dorit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curand tu vei fi de Isus transformat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mult decat ai visat!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2EEED-A095-7245-49DC-A0AADACC6BA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6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025" y="40385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2: Fii fericit, ca esti iubit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a biruit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 fii iertat, sa fii salvat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pe veci sa fii schimbat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ta e un izvor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iubire si de dor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Minunea Lui, a Tatalui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Esti chiar tu, fiul cerului!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Esti minunea iubirii Lui!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B4F9E4-BFEE-8C12-131F-8B0568FC91F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7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296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64. Minunea iubirii Lui</vt:lpstr>
      <vt:lpstr>1. Stiu ca orice copil are povestea sa E frumos cand auzi despre ea Chiar si eu sunt povestea ce nu s-a mai spus Fiindca L-am intalnit pe Isus </vt:lpstr>
      <vt:lpstr>Viata mea s-a schimbat, Nu mai este ce-a fost, Un moment de tristeti fara rost, Am gasit, in sfarsit, sensul drumului meu Sunt un fiu al lui Dumnezeu!</vt:lpstr>
      <vt:lpstr>Ref 1: Sunt fericit, ca sunt iubit Dumnezeu a biruit Sa fiu iertat, sa fiu salvat Si pe veci sa fiu schimbat Inima mea e un izvor De iubire si de dor Minunea Lui, a Tatalui Sunt chiar eu fiul cerului Sunt minunea iubirii Lui!</vt:lpstr>
      <vt:lpstr> 2. Poate nu stii ca El te-a creat, te-a dorit Harul Sau ti l-a daruit Ai in suflet chemarea iubirii de sus Si in inima ta pe Isus</vt:lpstr>
      <vt:lpstr>In curand vei vedea cat de mult esti iubit Si de cerul intreg esti dorit In curand tu vei fi de Isus transformat Mai mult decat ai visat!</vt:lpstr>
      <vt:lpstr>Ref 2: Fii fericit, ca esti iubit Dumnezeu a biruit Sa fii iertat, sa fii salvat Si pe veci sa fii schimbat Inima ta e un izvor De iubire si de dor Minunea Lui, a Tatalui Esti chiar tu, fiul cerului! Esti minunea iubirii Lui!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197</cp:revision>
  <dcterms:created xsi:type="dcterms:W3CDTF">2023-11-17T07:57:38Z</dcterms:created>
  <dcterms:modified xsi:type="dcterms:W3CDTF">2023-11-23T15:32:04Z</dcterms:modified>
</cp:coreProperties>
</file>