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Căutare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17165" y="64022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5670" y="2377743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M-am îndreptat pe drum de vis și fericire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Și-am auzit din veșnicii cântecul Său,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L-am căutat pe cărări de nemurire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L-am găsit, L-am găsit pe Dumnezeu!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BC0DDE-281F-B1D4-815E-66EBEF2BF588}"/>
              </a:ext>
            </a:extLst>
          </p:cNvPr>
          <p:cNvSpPr>
            <a:spLocks noGrp="1"/>
          </p:cNvSpPr>
          <p:nvPr/>
        </p:nvSpPr>
        <p:spPr>
          <a:xfrm>
            <a:off x="117165" y="64022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657" y="2432805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Iubirea cu care El mă încojoară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Chemarea cu care El m-a căutat,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Credința Lui, dorința Lui sunt pentru mine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Lumina vie pe drumul cel adevărat.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AE7D1-AD1A-118C-1D85-F2BE91C92ABA}"/>
              </a:ext>
            </a:extLst>
          </p:cNvPr>
          <p:cNvSpPr>
            <a:spLocks noGrp="1"/>
          </p:cNvSpPr>
          <p:nvPr/>
        </p:nvSpPr>
        <p:spPr>
          <a:xfrm>
            <a:off x="117165" y="64022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342" y="2334201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Și-am înteles prin harul Său cât mă iubește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înțeles căutarea-I când m-a găsit,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Și-orice cuvânt prin care tainic îmi vorbește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l-aud: Sfânt, Sfânt ești Tu, Iubite Hrist!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035C16-70CC-1CAE-6E99-9C2281E92F6F}"/>
              </a:ext>
            </a:extLst>
          </p:cNvPr>
          <p:cNvSpPr>
            <a:spLocks noGrp="1"/>
          </p:cNvSpPr>
          <p:nvPr/>
        </p:nvSpPr>
        <p:spPr>
          <a:xfrm>
            <a:off x="117165" y="6402239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130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15. Căutare</vt:lpstr>
      <vt:lpstr>1. M-am îndreptat pe drum de vis și fericire Și-am auzit din veșnicii cântecul Său, L-am căutat pe cărări de nemurire Și L-am găsit, L-am găsit pe Dumnezeu!</vt:lpstr>
      <vt:lpstr>Ref: Iubirea cu care El mă încojoară Chemarea cu care El m-a căutat, Credința Lui, dorința Lui sunt pentru mine Lumina vie pe drumul cel adevărat.</vt:lpstr>
      <vt:lpstr>2. Și-am înteles prin harul Său cât mă iubește Am înțeles căutarea-I când m-a găsit, Și-orice cuvânt prin care tainic îmi vorbește Și l-aud: Sfânt, Sfânt ești Tu, Iubite Hrist!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20</cp:revision>
  <dcterms:created xsi:type="dcterms:W3CDTF">2023-11-17T07:57:38Z</dcterms:created>
  <dcterms:modified xsi:type="dcterms:W3CDTF">2023-11-23T15:20:47Z</dcterms:modified>
</cp:coreProperties>
</file>