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9" r:id="rId6"/>
    <p:sldId id="31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79. </a:t>
            </a:r>
            <a:r>
              <a:rPr lang="ro-RO" sz="8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Rază de soare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6ECAA13-F95A-2901-8E8A-7C093C95EB24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391230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Rază de soare, strop de culoare,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Sclipiri de zori se-aprind în nori...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adiere, clipe de tăcere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S-au așternut, E spre apus.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81F78F-1207-24E6-71DF-36317E2A22D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 se-adună cu noi împreună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Cântă-n cor, șoptesc ușor...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Ia-o de mână pășiți împreună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 veșnicii cu El veți fi!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E2FC0C-7A2F-3038-328E-B93ED8E10AF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1" y="2759526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revarsă în casa voastră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Harul Său!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inimi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Colț de iubire, căminul vă fie,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pacea Sa El să vă dea!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22D0F-380B-7C30-DC10-869F760F9B5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89" y="257991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Tată, ascultă cum inima-i cântă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în priviri culeg amintiri...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îi îndrumă pe calea cea bună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altar, revasă Har!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 se-adună cu noi împreună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Cântă în cor, șoptesc ușor...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F57C50-1A64-18CF-D76A-AAFC4669210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78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003" y="3652158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Ia-o de mână,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Pășiți împreună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Fericiți deplin uniți,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încercare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nori sau prin soare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 pacea Sa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să vă dea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Dragostea!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6EEB8D-86F5-2D98-2860-1E678F0F030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56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203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79. Rază de soare</vt:lpstr>
      <vt:lpstr>1. Rază de soare, strop de culoare, Sclipiri de zori se-aprind în nori... O adiere, clipe de tăcere S-au așternut, E spre apus.</vt:lpstr>
      <vt:lpstr>Îngeri se-adună cu noi împreună Cântă-n cor, șoptesc ușor... Ia-o de mână pășiți împreună Spre veșnicii cu El veți fi!</vt:lpstr>
      <vt:lpstr>Domnul revarsă în casa voastră Din Harul Său! În inimi mereu Colț de iubire, căminul vă fie, Din pacea Sa El să vă dea!</vt:lpstr>
      <vt:lpstr>2. Tată, ascultă cum inima-i cântă Și în priviri culeg amintiri... Tu îi îndrumă pe calea cea bună La altar, revasă Har! Îngeri se-adună cu noi împreună Cântă în cor, șoptesc ușor...</vt:lpstr>
      <vt:lpstr>Ia-o de mână, Pășiți împreună Fericiți deplin uniți, Prin încercare Prin nori sau prin soare Prin pacea Sa El să vă dea Dragostea!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278</cp:revision>
  <dcterms:created xsi:type="dcterms:W3CDTF">2023-11-17T07:57:38Z</dcterms:created>
  <dcterms:modified xsi:type="dcterms:W3CDTF">2023-11-23T15:39:31Z</dcterms:modified>
</cp:coreProperties>
</file>