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282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293" autoAdjust="0"/>
    <p:restoredTop sz="94660"/>
  </p:normalViewPr>
  <p:slideViewPr>
    <p:cSldViewPr snapToGrid="0">
      <p:cViewPr>
        <p:scale>
          <a:sx n="100" d="100"/>
          <a:sy n="100" d="100"/>
        </p:scale>
        <p:origin x="1742" y="8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D2CA02-0248-2BF2-5BFE-10E8CADAD1C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2DF4198-6B66-AE9F-23ED-4057CFCF8AD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E23B510-93AB-3DEB-15C0-DD13B95506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42F4534-B92E-FD23-D3D3-F9027A000C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494AE8A-EA97-2310-C945-1940DD6AF9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35294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99FB96-484A-8BD6-BF9E-664AB7E691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335462D-786C-A25C-9115-4E946D64170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D96ECA6-6BA5-9E1D-F072-AB8F1188AA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9755541-51DE-5711-C6E7-832C50A1E8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9B6B118-0038-32FE-757D-AD8261DA96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08824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CDFC42F-2342-8B20-BB7D-53110B2B7CB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5D3C936-2D02-5BC1-FD58-0912CAC03A6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B96A1EC-0A09-F620-8643-577933F875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62F7D27-02EB-CCF7-5B22-26640CF920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91534AC-25D4-11CD-0E59-C1209BA0AE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66591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240578-EAF7-5085-DB43-20A7780BAD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DA63F98-FAD0-E0EF-404D-2D75155499D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2026479-E71F-F1BB-8FB4-E850E68BFC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9945F04-AEFA-C37F-9AF1-B0E331F3FE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AF8BEF-7785-96BE-E3CF-2F9AFC2EDB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75094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DE29D3-F8A5-0DFB-C63C-F325E4BC2E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515D727-13A0-CF63-89D8-E40E8CE5094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FB11A26-8D71-FB48-F632-FDA44AA553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428FE12-E166-51C5-EF9A-DB29E0563C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93481F4-1DC7-985A-E7E8-570A310F47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20433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761DD1-BB4B-25FF-5AE1-EBA47343FC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6CB3105-4D4E-7251-138E-7265C53A330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EA2262D-768E-E797-BF00-35A0B676D40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CE30F0B-8CE3-2AF1-A369-38C6D4AB93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D421454-06BA-BA8E-DEB9-D3528ED21F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FE8E524-CC18-991F-C9C0-36A88C543F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97603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5EBC93-6052-76FE-48ED-8254EEE147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14119EB-B661-2F1B-CF6B-AC0438D7AEB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95FE75C-34B7-E342-361E-B49365B98FB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E89C0CE-51DC-C62F-7341-82E329E3A1C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8FB3BF7-1D31-4CA6-4132-50333430FEC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E6D8BA8-3305-7C91-3801-FACE83DFCA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F363866-1A07-51E3-6F20-322A8520A5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2DA61D9-6ECE-58A2-82C9-FEF77D1254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4178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270146-15B6-3703-5E92-39ED62F901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821779A-F538-6FD9-1DA8-4A75B63426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E6B1255-E806-EAF5-3B33-C965DECFBE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702A0D7-C0E4-A5A0-B53F-3A057F5FDB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52296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EF5D99E-5AD1-9751-9AF8-127B2CE61D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4B22A79-E4F1-137D-D1BE-D7FF424DD3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46C662B-F641-28ED-054A-5F9CB268FD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82695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6A2489-5410-5C69-B80B-4F3BD3FC87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1C35528-F161-1BA6-CD82-5300A5D422C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4A5A80C-173E-FCF5-4507-28722100EB3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E047238-43EE-ED85-F672-BC50F0ED28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B1F5AFA-2333-3344-77B2-5F2F21C974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F3E3FA7-B306-47B5-8DCE-83EA8F93F5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82517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377275-8B14-D34E-B46E-F795C08772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3150646-CC9B-ADB8-70DA-ABE4C1D9C76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930779E-1305-76B1-785D-B8499B988F4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E407188-016A-7661-5A3A-290C64A37F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2EAC0D7-CE69-969A-BB1F-CA43897261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35D1010-F792-C22B-87A4-92A947013B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07330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F7180B0-E390-C2A2-EECF-D14558A0A6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735A599-8F2D-A71F-9B11-FFC5C4388B2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0E78630-EE76-14E3-7E97-B3D8DB71C5F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1BAF10E-DF2D-71D8-B6B4-1ED7827B45B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7B6AD3B-EF7B-5181-B263-C3E1C8DA149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57347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71453" y="1063839"/>
            <a:ext cx="10912928" cy="2914316"/>
          </a:xfrm>
        </p:spPr>
        <p:txBody>
          <a:bodyPr>
            <a:normAutofit/>
          </a:bodyPr>
          <a:lstStyle/>
          <a:p>
            <a:r>
              <a:rPr lang="nl-NL" sz="80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91. Te aștept să vii!</a:t>
            </a:r>
            <a:endParaRPr lang="en-US" sz="80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18ACA26A-E36B-F14E-A5B0-1C3E99B28A3B}"/>
              </a:ext>
            </a:extLst>
          </p:cNvPr>
          <p:cNvSpPr txBox="1">
            <a:spLocks/>
          </p:cNvSpPr>
          <p:nvPr/>
        </p:nvSpPr>
        <p:spPr>
          <a:xfrm>
            <a:off x="787782" y="1063839"/>
            <a:ext cx="10912928" cy="2914316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sz="80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Subtitle 2">
            <a:extLst>
              <a:ext uri="{FF2B5EF4-FFF2-40B4-BE49-F238E27FC236}">
                <a16:creationId xmlns:a16="http://schemas.microsoft.com/office/drawing/2014/main" id="{D9AE7208-0662-AF7A-71FD-B799A16DC41D}"/>
              </a:ext>
            </a:extLst>
          </p:cNvPr>
          <p:cNvSpPr>
            <a:spLocks noGrp="1"/>
          </p:cNvSpPr>
          <p:nvPr/>
        </p:nvSpPr>
        <p:spPr>
          <a:xfrm>
            <a:off x="100836" y="6451225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81643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27289" y="3581402"/>
            <a:ext cx="11263993" cy="2387600"/>
          </a:xfrm>
        </p:spPr>
        <p:txBody>
          <a:bodyPr>
            <a:normAutofit fontScale="90000"/>
          </a:bodyPr>
          <a:lstStyle/>
          <a:p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1. Te aștept să vii, bunul meu Isus, 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Către cer mereu eu ochii-mi ridic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Și speranța-n suflet tainic adun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Vei veni - eu tuturor spun: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Domnul meu vine - mi-a promis,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Lacrima tristă va șterge,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Domnul meu vine - stă scris,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Și ce stă scris va-mplini</a:t>
            </a:r>
            <a:endParaRPr lang="en-US" sz="54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C84A628-CFDC-3F7C-C554-765FED4329EA}"/>
              </a:ext>
            </a:extLst>
          </p:cNvPr>
          <p:cNvSpPr>
            <a:spLocks noGrp="1"/>
          </p:cNvSpPr>
          <p:nvPr/>
        </p:nvSpPr>
        <p:spPr>
          <a:xfrm>
            <a:off x="100836" y="6451225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683121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72836" y="4301674"/>
            <a:ext cx="11446328" cy="2387600"/>
          </a:xfrm>
        </p:spPr>
        <p:txBody>
          <a:bodyPr>
            <a:noAutofit/>
          </a:bodyPr>
          <a:lstStyle/>
          <a:p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2. Dinspre cer se-aud, pași de îngeri vin,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Mă-nconjoară blând și tainic șoptesc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Iar în șoapta lor odihnă găsesc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Și atunci tot mai mult acasă doresc... 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Domnul meu vine - mi-a promis,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Lacrima tristă va șterge,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Domnul meu vine - stă scris,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Și ce-i scris El va-mplini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Când pe nori va reveni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Eu mă-ncred în El și nu mă tem de fel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CAE7B1C-76CC-520C-4411-172B103DE016}"/>
              </a:ext>
            </a:extLst>
          </p:cNvPr>
          <p:cNvSpPr>
            <a:spLocks noGrp="1"/>
          </p:cNvSpPr>
          <p:nvPr/>
        </p:nvSpPr>
        <p:spPr>
          <a:xfrm>
            <a:off x="36668" y="6563520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882654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27264" y="4381497"/>
            <a:ext cx="11446328" cy="2387600"/>
          </a:xfrm>
        </p:spPr>
        <p:txBody>
          <a:bodyPr>
            <a:noAutofit/>
          </a:bodyPr>
          <a:lstStyle/>
          <a:p>
            <a:r>
              <a:rPr lang="ro-RO" sz="48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3. Pe </a:t>
            </a: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pământ se face iarăși târziu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Dinspre cer se grăbesc pași de îngeri mii,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Vin să-ți spună azi să nu întârzii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Chiar acum să pornești, nu te-ndoi defel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Domnul nostru vine - ne-a promis,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Lacrima tristă ne-o șterge,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Domnul nostru vine - stă scris,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Și astfel vom fi pe veci cu El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Vom uita de pământ și-orice ne-a durut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Când în slavă Domnul va veni.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86FD1FD-D73A-2C60-398A-F7E4DEDD3835}"/>
              </a:ext>
            </a:extLst>
          </p:cNvPr>
          <p:cNvSpPr>
            <a:spLocks noGrp="1"/>
          </p:cNvSpPr>
          <p:nvPr/>
        </p:nvSpPr>
        <p:spPr>
          <a:xfrm>
            <a:off x="100836" y="6451225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54580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630</TotalTime>
  <Words>247</Words>
  <Application>Microsoft Office PowerPoint</Application>
  <PresentationFormat>Widescreen</PresentationFormat>
  <Paragraphs>8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Arial</vt:lpstr>
      <vt:lpstr>Calibri</vt:lpstr>
      <vt:lpstr>Calibri Light</vt:lpstr>
      <vt:lpstr>Office Theme</vt:lpstr>
      <vt:lpstr>91. Te aștept să vii!</vt:lpstr>
      <vt:lpstr>1. Te aștept să vii, bunul meu Isus,  Către cer mereu eu ochii-mi ridic Și speranța-n suflet tainic adun Vei veni - eu tuturor spun: Domnul meu vine - mi-a promis, Lacrima tristă va șterge, Domnul meu vine - stă scris, Și ce stă scris va-mplini</vt:lpstr>
      <vt:lpstr>2. Dinspre cer se-aud, pași de îngeri vin, Mă-nconjoară blând și tainic șoptesc Iar în șoapta lor odihnă găsesc Și atunci tot mai mult acasă doresc...  Domnul meu vine - mi-a promis, Lacrima tristă va șterge, Domnul meu vine - stă scris, Și ce-i scris El va-mplini Când pe nori va reveni Eu mă-ncred în El și nu mă tem de fel</vt:lpstr>
      <vt:lpstr>3. Pe pământ se face iarăși târziu Dinspre cer se grăbesc pași de îngeri mii, Vin să-ți spună azi să nu întârzii Chiar acum să pornești, nu te-ndoi defel Domnul nostru vine - ne-a promis, Lacrima tristă ne-o șterge, Domnul nostru vine - stă scris, Și astfel vom fi pe veci cu El Vom uita de pământ și-orice ne-a durut Când în slavă Domnul va veni.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1. Aleargă</dc:title>
  <dc:creator>Claudiu Spiridon</dc:creator>
  <cp:lastModifiedBy>Claudiu Spiridon</cp:lastModifiedBy>
  <cp:revision>328</cp:revision>
  <dcterms:created xsi:type="dcterms:W3CDTF">2023-11-17T07:57:38Z</dcterms:created>
  <dcterms:modified xsi:type="dcterms:W3CDTF">2023-11-23T15:36:51Z</dcterms:modified>
</cp:coreProperties>
</file>