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0" r:id="rId6"/>
    <p:sldId id="267" r:id="rId7"/>
    <p:sldId id="264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21. Cu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480" y="2235200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Isus, cu Isus,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 sunt fericit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 de zi, ceas de ceas,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Pe-al Său braț, eu sunt păzit.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BFF036-5E94-2956-DEC7-0F59569BC8A6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78" y="237619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Cânt mereu, mereu, plin de bucurie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nu mă tem de nimic nicicând!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mine, El îngeri are-o mie,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Isus Pot să merg cântând.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288997-5FA5-4EBD-73E9-B161A12603E0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480" y="2235200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Isus, cu Isus,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 sunt fericit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 de zi, ceas de ceas,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Pe-al Său braț, eu sunt păzit.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9171A6-C075-6C19-2B85-01242DDDC6AE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2462348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Cu El pot să merg chiar și prin pustie,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Apă din stâncă El îmi va da,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 sunt flămând, El îmi dă și mie,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Mană cerească din mâna Sa.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912FC7-15A1-E0B3-3CCC-D2DC0AB322E8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480" y="2235200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Isus, cu Isus,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 sunt fericit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 de zi, ceas de ceas,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Pe-al Său braț, eu sunt păzit.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5DE79D-F657-C8D9-E956-89EAFADB3F85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89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78" y="237619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Nu vreau să alerg fără El departe, singur să fiu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ce mult mă tem!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mă tem vânt, nu mă tem de noapte,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pe Isus lângă mine-L chem.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490DCB-EB46-F93A-65EF-317D44A34015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18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480" y="2235200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Isus, cu Isus,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 sunt fericit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 de zi, ceas de ceas,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Pe-al Său braț, eu sunt păzit.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DD49AC-613E-10E7-9472-A27B4B8AF8F2}"/>
              </a:ext>
            </a:extLst>
          </p:cNvPr>
          <p:cNvSpPr>
            <a:spLocks noGrp="1"/>
          </p:cNvSpPr>
          <p:nvPr/>
        </p:nvSpPr>
        <p:spPr>
          <a:xfrm>
            <a:off x="95394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688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288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21. Cu Isus</vt:lpstr>
      <vt:lpstr>Ref:  Cu Isus, cu Isus, Cu Isus sunt fericit Zi de zi, ceas de ceas, Pe-al Său braț, eu sunt păzit.</vt:lpstr>
      <vt:lpstr>1. Cânt mereu, mereu, plin de bucurie Și nu mă tem de nimic nicicând! Pentru mine, El îngeri are-o mie, Lângă Isus Pot să merg cântând.</vt:lpstr>
      <vt:lpstr>Ref:  Cu Isus, cu Isus, Cu Isus sunt fericit Zi de zi, ceas de ceas, Pe-al Său braț, eu sunt păzit.</vt:lpstr>
      <vt:lpstr>2. Cu El pot să merg chiar și prin pustie, Apă din stâncă El îmi va da, Dacă sunt flămând, El îmi dă și mie, Mană cerească din mâna Sa.</vt:lpstr>
      <vt:lpstr>Ref:  Cu Isus, cu Isus,  Cu Isus sunt fericit Zi de zi, ceas de ceas, Pe-al Său braț, eu sunt păzit.</vt:lpstr>
      <vt:lpstr>3. Nu vreau să alerg fără El departe, singur să fiu O, ce mult mă tem! Nu mă tem vânt, nu mă tem de noapte, Când pe Isus lângă mine-L chem.</vt:lpstr>
      <vt:lpstr>Ref:  Cu Isus, cu Isus,  Cu Isus sunt fericit Zi de zi, ceas de ceas, Pe-al Său braț, eu sunt păzit.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38</cp:revision>
  <dcterms:created xsi:type="dcterms:W3CDTF">2023-11-17T07:57:38Z</dcterms:created>
  <dcterms:modified xsi:type="dcterms:W3CDTF">2023-11-23T15:22:49Z</dcterms:modified>
</cp:coreProperties>
</file>