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8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93" autoAdjust="0"/>
    <p:restoredTop sz="94660"/>
  </p:normalViewPr>
  <p:slideViewPr>
    <p:cSldViewPr snapToGrid="0">
      <p:cViewPr>
        <p:scale>
          <a:sx n="125" d="100"/>
          <a:sy n="125" d="100"/>
        </p:scale>
        <p:origin x="782"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2CA02-0248-2BF2-5BFE-10E8CADAD1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DF4198-6B66-AE9F-23ED-4057CFCF8A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23B510-93AB-3DEB-15C0-DD13B955065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C42F4534-B92E-FD23-D3D3-F9027A000C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94AE8A-EA97-2310-C945-1940DD6AF9CB}"/>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193529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9FB96-484A-8BD6-BF9E-664AB7E6912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335462D-786C-A25C-9115-4E946D6417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96ECA6-6BA5-9E1D-F072-AB8F1188AA91}"/>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9755541-51DE-5711-C6E7-832C50A1E8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B6B118-0038-32FE-757D-AD8261DA96A2}"/>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4030882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DFC42F-2342-8B20-BB7D-53110B2B7CB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D3C936-2D02-5BC1-FD58-0912CAC03A6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96A1EC-0A09-F620-8643-577933F8756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462F7D27-02EB-CCF7-5B22-26640CF92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1534AC-25D4-11CD-0E59-C1209BA0AEC3}"/>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316659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0578-EAF7-5085-DB43-20A7780BAD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A63F98-FAD0-E0EF-404D-2D75155499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026479-E71F-F1BB-8FB4-E850E68BFC73}"/>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59945F04-AEFA-C37F-9AF1-B0E331F3FE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AF8BEF-7785-96BE-E3CF-2F9AFC2EDB21}"/>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717509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E29D3-F8A5-0DFB-C63C-F325E4BC2E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15D727-13A0-CF63-89D8-E40E8CE5094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B11A26-8D71-FB48-F632-FDA44AA553C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B428FE12-E166-51C5-EF9A-DB29E0563C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3481F4-1DC7-985A-E7E8-570A310F475E}"/>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432043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61DD1-BB4B-25FF-5AE1-EBA47343FC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CB3105-4D4E-7251-138E-7265C53A33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A2262D-768E-E797-BF00-35A0B676D40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E30F0B-8CE3-2AF1-A369-38C6D4AB931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4D421454-06BA-BA8E-DEB9-D3528ED21F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E8E524-CC18-991F-C9C0-36A88C543F0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999760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EBC93-6052-76FE-48ED-8254EEE147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4119EB-B661-2F1B-CF6B-AC0438D7AE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5FE75C-34B7-E342-361E-B49365B98F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89C0CE-51DC-C62F-7341-82E329E3A1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8FB3BF7-1D31-4CA6-4132-50333430FE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6D8BA8-3305-7C91-3801-FACE83DFCAA0}"/>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8" name="Footer Placeholder 7">
            <a:extLst>
              <a:ext uri="{FF2B5EF4-FFF2-40B4-BE49-F238E27FC236}">
                <a16:creationId xmlns:a16="http://schemas.microsoft.com/office/drawing/2014/main" id="{1F363866-1A07-51E3-6F20-322A8520A5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DA61D9-6ECE-58A2-82C9-FEF77D12541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46417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0146-15B6-3703-5E92-39ED62F901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21779A-F538-6FD9-1DA8-4A75B63426E4}"/>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4" name="Footer Placeholder 3">
            <a:extLst>
              <a:ext uri="{FF2B5EF4-FFF2-40B4-BE49-F238E27FC236}">
                <a16:creationId xmlns:a16="http://schemas.microsoft.com/office/drawing/2014/main" id="{EE6B1255-E806-EAF5-3B33-C965DECFBE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02A0D7-C0E4-A5A0-B53F-3A057F5FDBA7}"/>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865229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F5D99E-5AD1-9751-9AF8-127B2CE61D46}"/>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3" name="Footer Placeholder 2">
            <a:extLst>
              <a:ext uri="{FF2B5EF4-FFF2-40B4-BE49-F238E27FC236}">
                <a16:creationId xmlns:a16="http://schemas.microsoft.com/office/drawing/2014/main" id="{14B22A79-E4F1-137D-D1BE-D7FF424DD3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6C662B-F641-28ED-054A-5F9CB268FD30}"/>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778269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A2489-5410-5C69-B80B-4F3BD3FC87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C35528-F161-1BA6-CD82-5300A5D422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A5A80C-173E-FCF5-4507-28722100EB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047238-43EE-ED85-F672-BC50F0ED288B}"/>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B1F5AFA-2333-3344-77B2-5F2F21C974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3E3FA7-B306-47B5-8DCE-83EA8F93F59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2388251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77275-8B14-D34E-B46E-F795C08772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150646-CC9B-ADB8-70DA-ABE4C1D9C7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30779E-1305-76B1-785D-B8499B988F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407188-016A-7661-5A3A-290C64A37F9D}"/>
              </a:ext>
            </a:extLst>
          </p:cNvPr>
          <p:cNvSpPr>
            <a:spLocks noGrp="1"/>
          </p:cNvSpPr>
          <p:nvPr>
            <p:ph type="dt" sz="half" idx="10"/>
          </p:nvPr>
        </p:nvSpPr>
        <p:spPr/>
        <p:txBody>
          <a:bodyPr/>
          <a:lstStyle/>
          <a:p>
            <a:fld id="{C900E47C-597B-4EDD-8A80-64D9FF818619}" type="datetimeFigureOut">
              <a:rPr lang="en-US" smtClean="0"/>
              <a:t>11/23/2023</a:t>
            </a:fld>
            <a:endParaRPr lang="en-US"/>
          </a:p>
        </p:txBody>
      </p:sp>
      <p:sp>
        <p:nvSpPr>
          <p:cNvPr id="6" name="Footer Placeholder 5">
            <a:extLst>
              <a:ext uri="{FF2B5EF4-FFF2-40B4-BE49-F238E27FC236}">
                <a16:creationId xmlns:a16="http://schemas.microsoft.com/office/drawing/2014/main" id="{92EAC0D7-CE69-969A-BB1F-CA43897261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5D1010-F792-C22B-87A4-92A947013B4F}"/>
              </a:ext>
            </a:extLst>
          </p:cNvPr>
          <p:cNvSpPr>
            <a:spLocks noGrp="1"/>
          </p:cNvSpPr>
          <p:nvPr>
            <p:ph type="sldNum" sz="quarter" idx="12"/>
          </p:nvPr>
        </p:nvSpPr>
        <p:spPr/>
        <p:txBody>
          <a:bodyPr/>
          <a:lstStyle/>
          <a:p>
            <a:fld id="{27F07EC9-641B-4BA1-8910-C3DD48B5AAA4}" type="slidenum">
              <a:rPr lang="en-US" smtClean="0"/>
              <a:t>‹#›</a:t>
            </a:fld>
            <a:endParaRPr lang="en-US"/>
          </a:p>
        </p:txBody>
      </p:sp>
    </p:spTree>
    <p:extLst>
      <p:ext uri="{BB962C8B-B14F-4D97-AF65-F5344CB8AC3E}">
        <p14:creationId xmlns:p14="http://schemas.microsoft.com/office/powerpoint/2010/main" val="3290733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7180B0-E390-C2A2-EECF-D14558A0A6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35A599-8F2D-A71F-9B11-FFC5C4388B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78630-EE76-14E3-7E97-B3D8DB71C5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00E47C-597B-4EDD-8A80-64D9FF818619}" type="datetimeFigureOut">
              <a:rPr lang="en-US" smtClean="0"/>
              <a:t>11/23/2023</a:t>
            </a:fld>
            <a:endParaRPr lang="en-US"/>
          </a:p>
        </p:txBody>
      </p:sp>
      <p:sp>
        <p:nvSpPr>
          <p:cNvPr id="5" name="Footer Placeholder 4">
            <a:extLst>
              <a:ext uri="{FF2B5EF4-FFF2-40B4-BE49-F238E27FC236}">
                <a16:creationId xmlns:a16="http://schemas.microsoft.com/office/drawing/2014/main" id="{F1BAF10E-DF2D-71D8-B6B4-1ED7827B4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B6AD3B-EF7B-5181-B263-C3E1C8DA14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F07EC9-641B-4BA1-8910-C3DD48B5AAA4}" type="slidenum">
              <a:rPr lang="en-US" smtClean="0"/>
              <a:t>‹#›</a:t>
            </a:fld>
            <a:endParaRPr lang="en-US"/>
          </a:p>
        </p:txBody>
      </p:sp>
    </p:spTree>
    <p:extLst>
      <p:ext uri="{BB962C8B-B14F-4D97-AF65-F5344CB8AC3E}">
        <p14:creationId xmlns:p14="http://schemas.microsoft.com/office/powerpoint/2010/main" val="1745734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771453" y="1063839"/>
            <a:ext cx="10912928" cy="2914316"/>
          </a:xfrm>
        </p:spPr>
        <p:txBody>
          <a:bodyPr>
            <a:normAutofit/>
          </a:bodyPr>
          <a:lstStyle/>
          <a:p>
            <a:r>
              <a:rPr lang="nl-NL" sz="8000" b="1" dirty="0">
                <a:solidFill>
                  <a:schemeClr val="bg1"/>
                </a:solidFill>
                <a:latin typeface="Calibri" panose="020F0502020204030204" pitchFamily="34" charset="0"/>
                <a:cs typeface="Calibri" panose="020F0502020204030204" pitchFamily="34" charset="0"/>
              </a:rPr>
              <a:t>94. Uităm mereu</a:t>
            </a:r>
            <a:endParaRPr lang="en-US" sz="8000" b="1" dirty="0">
              <a:solidFill>
                <a:schemeClr val="bg1"/>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18ACA26A-E36B-F14E-A5B0-1C3E99B28A3B}"/>
              </a:ext>
            </a:extLst>
          </p:cNvPr>
          <p:cNvSpPr txBox="1">
            <a:spLocks/>
          </p:cNvSpPr>
          <p:nvPr/>
        </p:nvSpPr>
        <p:spPr>
          <a:xfrm>
            <a:off x="787782" y="1063839"/>
            <a:ext cx="10912928" cy="29143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8000" b="1" dirty="0">
              <a:solidFill>
                <a:schemeClr val="bg1"/>
              </a:solidFill>
              <a:latin typeface="Calibri" panose="020F0502020204030204" pitchFamily="34" charset="0"/>
              <a:cs typeface="Calibri" panose="020F0502020204030204" pitchFamily="34" charset="0"/>
            </a:endParaRPr>
          </a:p>
        </p:txBody>
      </p:sp>
      <p:sp>
        <p:nvSpPr>
          <p:cNvPr id="4" name="Subtitle 2">
            <a:extLst>
              <a:ext uri="{FF2B5EF4-FFF2-40B4-BE49-F238E27FC236}">
                <a16:creationId xmlns:a16="http://schemas.microsoft.com/office/drawing/2014/main" id="{1625C8B6-147F-1048-7B33-B96E98F97B46}"/>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7816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698047" y="3630388"/>
            <a:ext cx="11263993" cy="2387600"/>
          </a:xfrm>
        </p:spPr>
        <p:txBody>
          <a:bodyPr>
            <a:normAutofit fontScale="90000"/>
          </a:bodyPr>
          <a:lstStyle/>
          <a:p>
            <a:r>
              <a:rPr lang="ro-RO" sz="5400" b="1" dirty="0">
                <a:solidFill>
                  <a:schemeClr val="bg1"/>
                </a:solidFill>
                <a:latin typeface="Calibri" panose="020F0502020204030204" pitchFamily="34" charset="0"/>
                <a:cs typeface="Calibri" panose="020F0502020204030204" pitchFamily="34" charset="0"/>
              </a:rPr>
              <a:t>1. Prin praful lumii, triști și grăbiți, </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Cu brațul plin, dar obosiți, </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Alergăm mereu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Dar uităm de Dumnezeu, </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Nu mai știm a ne opri, </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Alergăm mereu</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Dar uităm de Dumnezeu, </a:t>
            </a:r>
            <a:br>
              <a:rPr lang="ro-RO" sz="5400" b="1" dirty="0">
                <a:solidFill>
                  <a:schemeClr val="bg1"/>
                </a:solidFill>
                <a:latin typeface="Calibri" panose="020F0502020204030204" pitchFamily="34" charset="0"/>
                <a:cs typeface="Calibri" panose="020F0502020204030204" pitchFamily="34" charset="0"/>
              </a:rPr>
            </a:br>
            <a:r>
              <a:rPr lang="ro-RO" sz="5400" b="1" dirty="0">
                <a:solidFill>
                  <a:schemeClr val="bg1"/>
                </a:solidFill>
                <a:latin typeface="Calibri" panose="020F0502020204030204" pitchFamily="34" charset="0"/>
                <a:cs typeface="Calibri" panose="020F0502020204030204" pitchFamily="34" charset="0"/>
              </a:rPr>
              <a:t>Am uitat chiar a-I mulțumi.</a:t>
            </a:r>
            <a:endParaRPr lang="en-US" sz="5400" b="1" dirty="0">
              <a:solidFill>
                <a:schemeClr val="bg1"/>
              </a:solidFill>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91CC2A0A-14E5-3D6C-4808-13C6057EEFAF}"/>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466831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421822" y="3490687"/>
            <a:ext cx="11446328" cy="2387600"/>
          </a:xfrm>
        </p:spPr>
        <p:txBody>
          <a:bodyPr>
            <a:noAutofit/>
          </a:bodyPr>
          <a:lstStyle/>
          <a:p>
            <a:r>
              <a:rPr lang="ro-RO" sz="4800" b="1" dirty="0">
                <a:solidFill>
                  <a:schemeClr val="bg1"/>
                </a:solidFill>
                <a:latin typeface="Calibri" panose="020F0502020204030204" pitchFamily="34" charset="0"/>
                <a:cs typeface="Calibri" panose="020F0502020204030204" pitchFamily="34" charset="0"/>
              </a:rPr>
              <a:t>2. Comori ne strângem zi după zi</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Dar pierdem ai noștri copii</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Clipa de acum </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Se destramă ca un fum</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Și uităm să mai trăim, </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Clipa de acum </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Se destramă ca un fum</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Am uitat cum e să zâmbim</a:t>
            </a:r>
          </a:p>
        </p:txBody>
      </p:sp>
      <p:sp>
        <p:nvSpPr>
          <p:cNvPr id="3" name="Subtitle 2">
            <a:extLst>
              <a:ext uri="{FF2B5EF4-FFF2-40B4-BE49-F238E27FC236}">
                <a16:creationId xmlns:a16="http://schemas.microsoft.com/office/drawing/2014/main" id="{E39E3C54-EC9D-2909-678D-69628DA44691}"/>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1708826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F16B6-0BB7-B5E0-247E-63909F3BB9F1}"/>
              </a:ext>
            </a:extLst>
          </p:cNvPr>
          <p:cNvSpPr>
            <a:spLocks noGrp="1"/>
          </p:cNvSpPr>
          <p:nvPr>
            <p:ph type="ctrTitle"/>
          </p:nvPr>
        </p:nvSpPr>
        <p:spPr>
          <a:xfrm>
            <a:off x="372836" y="3429000"/>
            <a:ext cx="11446328" cy="2387600"/>
          </a:xfrm>
        </p:spPr>
        <p:txBody>
          <a:bodyPr>
            <a:noAutofit/>
          </a:bodyPr>
          <a:lstStyle/>
          <a:p>
            <a:r>
              <a:rPr lang="ro-RO" sz="4800" b="1" dirty="0">
                <a:solidFill>
                  <a:schemeClr val="bg1"/>
                </a:solidFill>
                <a:latin typeface="Calibri" panose="020F0502020204030204" pitchFamily="34" charset="0"/>
                <a:cs typeface="Calibri" panose="020F0502020204030204" pitchFamily="34" charset="0"/>
              </a:rPr>
              <a:t>3. Vârtejul lumii ne-a fermecat </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Iar sufletul zace legat</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Ne dezleagă Tu, </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Tată bun, și ne condu</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Printre nori și prin furtuni, </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Ne dezleagă Tu, </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Tată bun, și ne condu</a:t>
            </a:r>
            <a:br>
              <a:rPr lang="ro-RO" sz="4800" b="1" dirty="0">
                <a:solidFill>
                  <a:schemeClr val="bg1"/>
                </a:solidFill>
                <a:latin typeface="Calibri" panose="020F0502020204030204" pitchFamily="34" charset="0"/>
                <a:cs typeface="Calibri" panose="020F0502020204030204" pitchFamily="34" charset="0"/>
              </a:rPr>
            </a:br>
            <a:r>
              <a:rPr lang="ro-RO" sz="4800" b="1" dirty="0">
                <a:solidFill>
                  <a:schemeClr val="bg1"/>
                </a:solidFill>
                <a:latin typeface="Calibri" panose="020F0502020204030204" pitchFamily="34" charset="0"/>
                <a:cs typeface="Calibri" panose="020F0502020204030204" pitchFamily="34" charset="0"/>
              </a:rPr>
              <a:t>Până-n Cerul Tău de minuni!</a:t>
            </a:r>
          </a:p>
        </p:txBody>
      </p:sp>
      <p:sp>
        <p:nvSpPr>
          <p:cNvPr id="3" name="Subtitle 2">
            <a:extLst>
              <a:ext uri="{FF2B5EF4-FFF2-40B4-BE49-F238E27FC236}">
                <a16:creationId xmlns:a16="http://schemas.microsoft.com/office/drawing/2014/main" id="{C3B0AC50-5C50-32CD-D00E-CAEAD6E050D3}"/>
              </a:ext>
            </a:extLst>
          </p:cNvPr>
          <p:cNvSpPr>
            <a:spLocks noGrp="1"/>
          </p:cNvSpPr>
          <p:nvPr/>
        </p:nvSpPr>
        <p:spPr>
          <a:xfrm>
            <a:off x="100836" y="6451225"/>
            <a:ext cx="3140242" cy="356351"/>
          </a:xfrm>
          <a:prstGeom prst="rect">
            <a:avLst/>
          </a:prstGeom>
        </p:spPr>
        <p:txBody>
          <a:bodyPr vert="horz" lIns="91440" tIns="45720" rIns="9144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o-RO" sz="1600" dirty="0">
                <a:solidFill>
                  <a:schemeClr val="bg1"/>
                </a:solidFill>
              </a:rPr>
              <a:t>www.vinosacantam.ro</a:t>
            </a:r>
            <a:endParaRPr lang="en-US" sz="1600" dirty="0">
              <a:solidFill>
                <a:schemeClr val="bg1"/>
              </a:solidFill>
            </a:endParaRPr>
          </a:p>
        </p:txBody>
      </p:sp>
    </p:spTree>
    <p:extLst>
      <p:ext uri="{BB962C8B-B14F-4D97-AF65-F5344CB8AC3E}">
        <p14:creationId xmlns:p14="http://schemas.microsoft.com/office/powerpoint/2010/main" val="4105458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635</TotalTime>
  <Words>172</Words>
  <Application>Microsoft Office PowerPoint</Application>
  <PresentationFormat>Widescreen</PresentationFormat>
  <Paragraphs>8</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94. Uităm mereu</vt:lpstr>
      <vt:lpstr>1. Prin praful lumii, triști și grăbiți,  Cu brațul plin, dar obosiți,  Alergăm mereu Dar uităm de Dumnezeu,  Nu mai știm a ne opri,  Alergăm mereu Dar uităm de Dumnezeu,  Am uitat chiar a-I mulțumi.</vt:lpstr>
      <vt:lpstr>2. Comori ne strângem zi după zi Dar pierdem ai noștri copii Clipa de acum  Se destramă ca un fum Și uităm să mai trăim,  Clipa de acum  Se destramă ca un fum Am uitat cum e să zâmbim</vt:lpstr>
      <vt:lpstr>3. Vârtejul lumii ne-a fermecat  Iar sufletul zace legat Ne dezleagă Tu,  Tată bun, și ne condu Printre nori și prin furtuni,  Ne dezleagă Tu,  Tată bun, și ne condu Până-n Cerul Tău de minuni!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Aleargă</dc:title>
  <dc:creator>Claudiu Spiridon</dc:creator>
  <cp:lastModifiedBy>Claudiu Spiridon</cp:lastModifiedBy>
  <cp:revision>345</cp:revision>
  <dcterms:created xsi:type="dcterms:W3CDTF">2023-11-17T07:57:38Z</dcterms:created>
  <dcterms:modified xsi:type="dcterms:W3CDTF">2023-11-23T15:37:37Z</dcterms:modified>
</cp:coreProperties>
</file>