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3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>
        <p:scale>
          <a:sx n="100" d="100"/>
          <a:sy n="100" d="100"/>
        </p:scale>
        <p:origin x="163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fr-F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19. </a:t>
            </a:r>
            <a:r>
              <a:rPr lang="fr-FR" sz="8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Copilaș</a:t>
            </a:r>
            <a:r>
              <a:rPr lang="fr-F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8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frumos</a:t>
            </a:r>
            <a:r>
              <a:rPr lang="fr-F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8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băiat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2E0D35-C5CE-9CD0-1020-CFD6D8324C3F}"/>
              </a:ext>
            </a:extLst>
          </p:cNvPr>
          <p:cNvSpPr>
            <a:spLocks noGrp="1"/>
          </p:cNvSpPr>
          <p:nvPr/>
        </p:nvSpPr>
        <p:spPr>
          <a:xfrm>
            <a:off x="155264" y="63750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3086" y="3235538"/>
            <a:ext cx="10902043" cy="2387600"/>
          </a:xfrm>
        </p:spPr>
        <p:txBody>
          <a:bodyPr>
            <a:normAutofit fontScale="90000"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Copilaș, frumos băiat,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Spune cine te-a lăsat,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Dus de ape-n voia lor,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Singur fără ajutor?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Mă iubește mama mea,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Și-a dorit a mă salva,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așa precum vedeți,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Mi-a făcut un coșuleț!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BB8E28-D522-AF19-3D58-E69CDD7FD3C1}"/>
              </a:ext>
            </a:extLst>
          </p:cNvPr>
          <p:cNvSpPr>
            <a:spLocks noGrp="1"/>
          </p:cNvSpPr>
          <p:nvPr/>
        </p:nvSpPr>
        <p:spPr>
          <a:xfrm>
            <a:off x="155264" y="63750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6823" y="3678130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Copilașule frumos,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Oare tu nu ești fricos?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Dacă plângi, tot va veni,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Cineva te va găsi!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Mama mea, când m-a lăsat,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Pentru mine s-a rugat,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Are grijă Dumnezeu,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de viitorul meu!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04438D-7B2A-7B4F-AAC3-98D7CB93C711}"/>
              </a:ext>
            </a:extLst>
          </p:cNvPr>
          <p:cNvSpPr>
            <a:spLocks noGrp="1"/>
          </p:cNvSpPr>
          <p:nvPr/>
        </p:nvSpPr>
        <p:spPr>
          <a:xfrm>
            <a:off x="155264" y="63750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0139" y="3633651"/>
            <a:ext cx="11293642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Moise n-a pățit nimic,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Chiar fiind atât de mic,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 prințesă l-a găsit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mult tare l-a 'ndrăgit!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Vai și vai de viața mea,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Cine mă va alăpta?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Vreau o doică, vreau lăptic,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Doar vedeți cât sunt de mic!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8436BAD-27A8-7A57-2CB5-F4B9626DAF97}"/>
              </a:ext>
            </a:extLst>
          </p:cNvPr>
          <p:cNvSpPr>
            <a:spLocks noGrp="1"/>
          </p:cNvSpPr>
          <p:nvPr/>
        </p:nvSpPr>
        <p:spPr>
          <a:xfrm>
            <a:off x="155264" y="63750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5602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0514" y="3978575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4. Știți voi cine l-a luat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frumos l-a alăptat?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Mama lui, ce minunat,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L-a crescut și educat!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 te teme orice-ar fi,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Dumnezeu te va păzi!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 conduce viața ta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După marea milă-a Sa!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3F572D-9106-AA48-B695-B50555C1C7D4}"/>
              </a:ext>
            </a:extLst>
          </p:cNvPr>
          <p:cNvSpPr>
            <a:spLocks noGrp="1"/>
          </p:cNvSpPr>
          <p:nvPr/>
        </p:nvSpPr>
        <p:spPr>
          <a:xfrm>
            <a:off x="155264" y="63750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4133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</TotalTime>
  <Words>237</Words>
  <Application>Microsoft Office PowerPoint</Application>
  <PresentationFormat>Widescreen</PresentationFormat>
  <Paragraphs>10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19. Copilaș frumos băiat</vt:lpstr>
      <vt:lpstr>1. Copilaș, frumos băiat, Spune cine te-a lăsat, Dus de ape-n voia lor, Singur fără ajutor? Mă iubește mama mea, Și-a dorit a mă salva, Și așa precum vedeți, Mi-a făcut un coșuleț!</vt:lpstr>
      <vt:lpstr>2. Copilașule frumos, Oare tu nu ești fricos? Dacă plângi, tot va veni, Cineva te va găsi! Mama mea, când m-a lăsat, Pentru mine s-a rugat, Are grijă Dumnezeu, Și de viitorul meu!</vt:lpstr>
      <vt:lpstr>3. Moise n-a pățit nimic, Chiar fiind atât de mic, O prințesă l-a găsit Și mult tare l-a 'ndrăgit! Vai și vai de viața mea, Cine mă va alăpta? Vreau o doică, vreau lăptic, Doar vedeți cât sunt de mic!</vt:lpstr>
      <vt:lpstr>4. Știți voi cine l-a luat Și frumos l-a alăptat? Mama lui, ce minunat, L-a crescut și educat! Nu te teme orice-ar fi, Dumnezeu te va păzi! El conduce viața ta După marea milă-a Sa!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32</cp:revision>
  <dcterms:created xsi:type="dcterms:W3CDTF">2023-11-17T07:57:38Z</dcterms:created>
  <dcterms:modified xsi:type="dcterms:W3CDTF">2023-11-23T15:22:16Z</dcterms:modified>
</cp:coreProperties>
</file>