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9" r:id="rId6"/>
    <p:sldId id="267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30. Din nou cu mulțumire vin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2008777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Din nou, cu mulțumire vin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cânt sub cerul senin,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După nori și ploi,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frig și noroi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Brațul Tău iar m-a găsit.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05C0C64-4F99-BCED-0629-D8CABC566DEC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73" y="286748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Așa frumos m-ai salvat,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deplin m-ai iertat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bun, mulțumesc!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vina grea, din păcat,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M-ai eliberat,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al Tău și e minunat!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BBE90C-AE98-5295-5BEB-3EC814F06938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720" y="2488838"/>
            <a:ext cx="10902043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glasul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fericit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Tu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atât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m-ai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lăsat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slava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Sus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eu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mântuit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5353A7-A56F-EFCF-11B2-FB057EAA99C8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73" y="286748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Așa frumos m-ai salvat,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deplin m-ai iertat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bun, mulțumesc!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vina grea, din păcat,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M-ai eliberat,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al Tău și e minunat!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E1CEFB-0C84-BCC8-D8C8-6FC2BC4FCD4C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126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965" y="227639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Și n-am un dar să îl aștern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jertfa Ta de pe lemn,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aduc smerit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suflet trudit -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 iubirii mele semn.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FA984-8DBF-E060-8F50-1089AA8D478D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49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73" y="286748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Așa frumos m-ai salvat,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deplin m-ai iertat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bun, mulțumesc!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vina grea, din păcat,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M-ai eliberat,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al Tău și e minunat!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1DB6F5-BD60-B8C3-102A-079CC4176D92}"/>
              </a:ext>
            </a:extLst>
          </p:cNvPr>
          <p:cNvSpPr>
            <a:spLocks noGrp="1"/>
          </p:cNvSpPr>
          <p:nvPr/>
        </p:nvSpPr>
        <p:spPr>
          <a:xfrm>
            <a:off x="111721" y="644034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947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253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30. Din nou cu mulțumire vin</vt:lpstr>
      <vt:lpstr>1. Din nou, cu mulțumire vin Și cânt sub cerul senin,  După nori și ploi, Din frig și noroi Brațul Tău iar m-a găsit.</vt:lpstr>
      <vt:lpstr>Ref: Așa frumos m-ai salvat, Pe deplin m-ai iertat Doamne bun, mulțumesc!  De vina grea, din păcat,  M-ai eliberat,  Sunt al Tău și e minunat! </vt:lpstr>
      <vt:lpstr>2. Și cânt cu glasul fericit  Că Tu atât m-ai iubit,  Ai lăsat, Isus,  Chiar slava de Sus Ca să fiu eu mântuit. </vt:lpstr>
      <vt:lpstr>Ref: Așa frumos m-ai salvat, Pe deplin m-ai iertat Doamne bun, mulțumesc!  De vina grea, din păcat,  M-ai eliberat,  Sunt al Tău și e minunat! </vt:lpstr>
      <vt:lpstr>3. Și n-am un dar să îl aștern Ca jertfa Ta de pe lemn,  Dar aduc smerit Un suflet trudit -  Al iubirii mele semn.</vt:lpstr>
      <vt:lpstr>Ref: Așa frumos m-ai salvat, Pe deplin m-ai iertat Doamne bun, mulțumesc!  De vina grea, din păcat,  M-ai eliberat,  Sunt al Tău și e minunat!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69</cp:revision>
  <dcterms:created xsi:type="dcterms:W3CDTF">2023-11-17T07:57:38Z</dcterms:created>
  <dcterms:modified xsi:type="dcterms:W3CDTF">2023-11-23T15:25:22Z</dcterms:modified>
</cp:coreProperties>
</file>